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MON_1845560292"/>
    <w:bookmarkEnd w:id="0"/>
    <w:p w14:paraId="33156D56" w14:textId="5B514C15" w:rsidR="00B54EAF" w:rsidRDefault="00B54EAF" w:rsidP="00B54EAF">
      <w:pPr>
        <w:pStyle w:val="Header"/>
      </w:pPr>
      <w:r w:rsidRPr="00365440">
        <w:rPr>
          <w:rFonts w:cstheme="minorHAnsi"/>
        </w:rPr>
        <w:object w:dxaOrig="3301" w:dyaOrig="766" w14:anchorId="4C7EAF3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64pt;height:36pt" o:ole="" fillcolor="window">
            <v:imagedata r:id="rId14" o:title=""/>
          </v:shape>
          <o:OLEObject Type="Embed" ProgID="Word.Picture.8" ShapeID="_x0000_i1025" DrawAspect="Content" ObjectID="_1846149141" r:id="rId15"/>
        </w:object>
      </w:r>
    </w:p>
    <w:p w14:paraId="7FB504F9" w14:textId="77777777" w:rsidR="00A8591E" w:rsidRDefault="00A8591E" w:rsidP="004268B4">
      <w:pPr>
        <w:rPr>
          <w:rFonts w:asciiTheme="minorHAnsi" w:hAnsiTheme="minorHAnsi" w:cstheme="minorHAnsi"/>
          <w:b/>
          <w:bCs/>
          <w:szCs w:val="22"/>
        </w:rPr>
      </w:pPr>
    </w:p>
    <w:p w14:paraId="71FC2DBA" w14:textId="29F553B2" w:rsidR="00CA4F15" w:rsidRPr="00134C59" w:rsidRDefault="00CA4F15" w:rsidP="00CA4F15">
      <w:pPr>
        <w:rPr>
          <w:rFonts w:eastAsiaTheme="majorEastAsia"/>
          <w:b/>
          <w:bCs/>
          <w:color w:val="4F81BD" w:themeColor="accent1"/>
          <w:sz w:val="28"/>
          <w:szCs w:val="28"/>
          <w:lang w:val="en-GB"/>
        </w:rPr>
      </w:pPr>
      <w:r w:rsidRPr="00134C59">
        <w:rPr>
          <w:rFonts w:eastAsiaTheme="majorEastAsia"/>
          <w:b/>
          <w:bCs/>
          <w:color w:val="4F81BD" w:themeColor="accent1"/>
          <w:sz w:val="28"/>
          <w:szCs w:val="28"/>
          <w:lang w:val="en-GB"/>
        </w:rPr>
        <w:t>PART VI: ANSWER SHEETS</w:t>
      </w:r>
    </w:p>
    <w:p w14:paraId="7273334D" w14:textId="77777777" w:rsidR="00CA4F15" w:rsidRPr="00134C59" w:rsidRDefault="00CA4F15" w:rsidP="00CA4F15">
      <w:pPr>
        <w:pStyle w:val="Heading1"/>
        <w:pBdr>
          <w:bottom w:val="single" w:sz="4" w:space="1" w:color="auto"/>
        </w:pBdr>
        <w:rPr>
          <w:rFonts w:ascii="Times New Roman" w:hAnsi="Times New Roman"/>
          <w:b/>
          <w:color w:val="4F81BD" w:themeColor="accent1"/>
          <w:sz w:val="28"/>
          <w:szCs w:val="28"/>
          <w:lang w:val="en-GB"/>
        </w:rPr>
      </w:pPr>
      <w:r w:rsidRPr="00134C59">
        <w:rPr>
          <w:rFonts w:ascii="Times New Roman" w:hAnsi="Times New Roman"/>
          <w:color w:val="4F81BD" w:themeColor="accent1"/>
          <w:sz w:val="28"/>
          <w:szCs w:val="28"/>
          <w:lang w:val="en-GB"/>
        </w:rPr>
        <w:t>Answer Sheets / Checklist</w:t>
      </w:r>
    </w:p>
    <w:p w14:paraId="4883FF31" w14:textId="77777777" w:rsidR="00CA4F15" w:rsidRPr="00134C59" w:rsidRDefault="00CA4F15" w:rsidP="00CA4F15">
      <w:pPr>
        <w:pStyle w:val="SchHead"/>
        <w:spacing w:after="0" w:line="240" w:lineRule="auto"/>
        <w:rPr>
          <w:caps w:val="0"/>
          <w:color w:val="000000"/>
          <w:sz w:val="20"/>
        </w:rPr>
      </w:pPr>
    </w:p>
    <w:p w14:paraId="0AE1DC23" w14:textId="77777777" w:rsidR="00CA4F15" w:rsidRPr="00134C59" w:rsidRDefault="00CA4F15" w:rsidP="00CA4F15">
      <w:pPr>
        <w:suppressAutoHyphens/>
        <w:jc w:val="both"/>
        <w:rPr>
          <w:lang w:val="en-GB"/>
        </w:rPr>
      </w:pPr>
      <w:r w:rsidRPr="00134C59">
        <w:rPr>
          <w:color w:val="000000" w:themeColor="text1"/>
          <w:lang w:val="en-GB"/>
        </w:rPr>
        <w:t xml:space="preserve">This form serves as a checklist for preparation of your Proposal. Please complete the Answer Sheets </w:t>
      </w:r>
      <w:r w:rsidRPr="00134C59">
        <w:rPr>
          <w:lang w:val="en-GB"/>
        </w:rPr>
        <w:t xml:space="preserve">in accordance with the instructions in the RFP document </w:t>
      </w:r>
      <w:r w:rsidRPr="00134C59">
        <w:rPr>
          <w:color w:val="000000" w:themeColor="text1"/>
          <w:lang w:val="en-GB"/>
        </w:rPr>
        <w:t xml:space="preserve">and return them as part of your </w:t>
      </w:r>
      <w:proofErr w:type="gramStart"/>
      <w:r w:rsidRPr="00134C59">
        <w:rPr>
          <w:color w:val="000000" w:themeColor="text1"/>
          <w:lang w:val="en-GB"/>
        </w:rPr>
        <w:t>Proposal</w:t>
      </w:r>
      <w:proofErr w:type="gramEnd"/>
      <w:r w:rsidRPr="00134C59">
        <w:rPr>
          <w:color w:val="000000" w:themeColor="text1"/>
          <w:lang w:val="en-GB"/>
        </w:rPr>
        <w:t xml:space="preserve"> submission. </w:t>
      </w:r>
      <w:r w:rsidRPr="00134C59">
        <w:rPr>
          <w:lang w:val="en-GB"/>
        </w:rPr>
        <w:t>No alteration to format of sheets shall be permitted.</w:t>
      </w:r>
    </w:p>
    <w:p w14:paraId="15C6DC52" w14:textId="77777777" w:rsidR="00CA4F15" w:rsidRPr="00134C59" w:rsidRDefault="00CA4F15" w:rsidP="00CA4F15">
      <w:pPr>
        <w:suppressAutoHyphens/>
        <w:jc w:val="both"/>
        <w:rPr>
          <w:lang w:val="en-GB"/>
        </w:rPr>
      </w:pPr>
      <w:r w:rsidRPr="00134C59">
        <w:rPr>
          <w:lang w:val="en-GB"/>
        </w:rPr>
        <w:t xml:space="preserve">As indicated in the Part II, Section 4 of the RFP document, the Proposal must include a signed PROPOSAL FORM in original.  The ANSWERING SHEETS, apart from the PORPOSAL FORM, can be submitted in MS Word format, if possible. </w:t>
      </w:r>
    </w:p>
    <w:p w14:paraId="08FEF2B6" w14:textId="77777777" w:rsidR="00CA4F15" w:rsidRPr="00134C59" w:rsidRDefault="00CA4F15" w:rsidP="00CA4F15">
      <w:pPr>
        <w:suppressAutoHyphens/>
        <w:jc w:val="both"/>
        <w:rPr>
          <w:lang w:val="en-GB"/>
        </w:rPr>
      </w:pPr>
    </w:p>
    <w:p w14:paraId="37B1D715" w14:textId="77777777" w:rsidR="00CA4F15" w:rsidRPr="00134C59" w:rsidRDefault="00CA4F15" w:rsidP="00CA4F15">
      <w:pPr>
        <w:pStyle w:val="BankNormal"/>
        <w:spacing w:after="0"/>
        <w:rPr>
          <w:rFonts w:ascii="Times New Roman" w:hAnsi="Times New Roman"/>
          <w:b/>
          <w:bCs/>
          <w:sz w:val="22"/>
          <w:szCs w:val="22"/>
          <w:lang w:val="en-GB"/>
        </w:rPr>
      </w:pPr>
      <w:r w:rsidRPr="00134C59">
        <w:rPr>
          <w:rFonts w:ascii="Times New Roman" w:hAnsi="Times New Roman"/>
          <w:b/>
          <w:bCs/>
          <w:sz w:val="22"/>
          <w:szCs w:val="22"/>
          <w:lang w:val="en-GB"/>
        </w:rPr>
        <w:t xml:space="preserve">Commercial Proposal </w:t>
      </w:r>
    </w:p>
    <w:p w14:paraId="3C95057D" w14:textId="77777777" w:rsidR="00CA4F15" w:rsidRPr="00134C59" w:rsidRDefault="00CA4F15" w:rsidP="00CA4F15">
      <w:pPr>
        <w:pStyle w:val="BankNormal"/>
        <w:spacing w:after="0"/>
        <w:rPr>
          <w:rFonts w:ascii="Times New Roman" w:hAnsi="Times New Roman"/>
          <w:b/>
          <w:bCs/>
          <w:color w:val="4F81BD" w:themeColor="accent1"/>
          <w:sz w:val="22"/>
          <w:szCs w:val="22"/>
          <w:lang w:val="en-GB"/>
        </w:rPr>
      </w:pPr>
    </w:p>
    <w:tbl>
      <w:tblPr>
        <w:tblW w:w="963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70"/>
        <w:gridCol w:w="2160"/>
      </w:tblGrid>
      <w:tr w:rsidR="00CA4F15" w:rsidRPr="00134C59" w14:paraId="5734C72B" w14:textId="77777777" w:rsidTr="68EEBC30">
        <w:tc>
          <w:tcPr>
            <w:tcW w:w="7470" w:type="dxa"/>
            <w:vAlign w:val="center"/>
          </w:tcPr>
          <w:p w14:paraId="3C00637A" w14:textId="77777777" w:rsidR="00CA4F15" w:rsidRPr="00134C59" w:rsidRDefault="00CA4F15" w:rsidP="002974EE">
            <w:pPr>
              <w:pStyle w:val="BankNormal"/>
              <w:numPr>
                <w:ilvl w:val="0"/>
                <w:numId w:val="25"/>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Proposal Form</w:t>
            </w:r>
          </w:p>
        </w:tc>
        <w:tc>
          <w:tcPr>
            <w:tcW w:w="2160" w:type="dxa"/>
            <w:vAlign w:val="center"/>
          </w:tcPr>
          <w:p w14:paraId="75F51BB4" w14:textId="53141B6C" w:rsidR="00CA4F15" w:rsidRPr="00134C59" w:rsidRDefault="00815D23" w:rsidP="00BB5C08">
            <w:pPr>
              <w:pStyle w:val="BankNormal"/>
              <w:spacing w:after="0"/>
              <w:jc w:val="center"/>
              <w:rPr>
                <w:rFonts w:ascii="Times New Roman" w:hAnsi="Times New Roman"/>
                <w:b/>
                <w:bCs/>
                <w:color w:val="000000" w:themeColor="text1"/>
                <w:sz w:val="22"/>
                <w:szCs w:val="22"/>
                <w:lang w:val="en-GB"/>
              </w:rPr>
            </w:pPr>
            <w:sdt>
              <w:sdtPr>
                <w:rPr>
                  <w:rFonts w:ascii="Times New Roman" w:hAnsi="Times New Roman"/>
                  <w:color w:val="000000" w:themeColor="text1"/>
                  <w:lang w:val="en-GB"/>
                </w:rPr>
                <w:id w:val="-268230095"/>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7D89F2B7" w14:textId="77777777" w:rsidTr="68EEBC30">
        <w:tc>
          <w:tcPr>
            <w:tcW w:w="7470" w:type="dxa"/>
            <w:vAlign w:val="center"/>
          </w:tcPr>
          <w:p w14:paraId="1EC9A35A" w14:textId="77777777" w:rsidR="00CA4F15" w:rsidRPr="00134C59" w:rsidRDefault="00CA4F15" w:rsidP="002974EE">
            <w:pPr>
              <w:pStyle w:val="BankNormal"/>
              <w:numPr>
                <w:ilvl w:val="0"/>
                <w:numId w:val="25"/>
              </w:numPr>
              <w:spacing w:after="0"/>
              <w:ind w:left="591" w:hanging="318"/>
              <w:rPr>
                <w:rFonts w:ascii="Times New Roman" w:hAnsi="Times New Roman"/>
                <w:color w:val="000000" w:themeColor="text1"/>
                <w:sz w:val="22"/>
                <w:szCs w:val="22"/>
                <w:lang w:val="en-GB"/>
              </w:rPr>
            </w:pPr>
            <w:r w:rsidRPr="00134C59">
              <w:rPr>
                <w:rFonts w:ascii="Times New Roman" w:hAnsi="Times New Roman"/>
                <w:color w:val="000000" w:themeColor="text1"/>
                <w:sz w:val="22"/>
                <w:szCs w:val="22"/>
                <w:lang w:val="en-GB"/>
              </w:rPr>
              <w:t xml:space="preserve">Proposer Information Sheet </w:t>
            </w:r>
          </w:p>
        </w:tc>
        <w:tc>
          <w:tcPr>
            <w:tcW w:w="2160" w:type="dxa"/>
            <w:vAlign w:val="center"/>
          </w:tcPr>
          <w:p w14:paraId="388C684C" w14:textId="363A4B5E" w:rsidR="00CA4F15" w:rsidRPr="00134C59" w:rsidRDefault="00815D23" w:rsidP="00BB5C08">
            <w:pPr>
              <w:pStyle w:val="BankNormal"/>
              <w:spacing w:after="0"/>
              <w:jc w:val="center"/>
              <w:rPr>
                <w:rFonts w:ascii="Times New Roman" w:hAnsi="Times New Roman"/>
                <w:color w:val="000000" w:themeColor="text1"/>
                <w:lang w:val="en-GB"/>
              </w:rPr>
            </w:pPr>
            <w:sdt>
              <w:sdtPr>
                <w:rPr>
                  <w:rFonts w:ascii="Times New Roman" w:hAnsi="Times New Roman"/>
                  <w:color w:val="000000" w:themeColor="text1"/>
                  <w:lang w:val="en-GB"/>
                </w:rPr>
                <w:id w:val="-1326205329"/>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4763DC28" w14:textId="77777777" w:rsidTr="68EEBC30">
        <w:tc>
          <w:tcPr>
            <w:tcW w:w="7470" w:type="dxa"/>
            <w:vAlign w:val="center"/>
          </w:tcPr>
          <w:p w14:paraId="30313EC8" w14:textId="77777777" w:rsidR="00CA4F15" w:rsidRPr="009B27F8" w:rsidRDefault="00CA4F15" w:rsidP="002974EE">
            <w:pPr>
              <w:pStyle w:val="BankNormal"/>
              <w:numPr>
                <w:ilvl w:val="0"/>
                <w:numId w:val="25"/>
              </w:numPr>
              <w:spacing w:after="0"/>
              <w:ind w:left="591" w:hanging="318"/>
              <w:rPr>
                <w:rFonts w:ascii="Times New Roman" w:hAnsi="Times New Roman"/>
                <w:color w:val="000000"/>
                <w:sz w:val="22"/>
                <w:szCs w:val="22"/>
                <w:lang w:val="fr-BE"/>
              </w:rPr>
            </w:pPr>
            <w:r w:rsidRPr="009B27F8">
              <w:rPr>
                <w:rFonts w:ascii="Times New Roman" w:hAnsi="Times New Roman"/>
                <w:color w:val="000000" w:themeColor="text1"/>
                <w:sz w:val="22"/>
                <w:szCs w:val="22"/>
                <w:lang w:val="fr-BE"/>
              </w:rPr>
              <w:t>Commercial Proposal Sheet (Quantitative &amp; Qualitative)</w:t>
            </w:r>
          </w:p>
        </w:tc>
        <w:tc>
          <w:tcPr>
            <w:tcW w:w="2160" w:type="dxa"/>
            <w:vAlign w:val="center"/>
          </w:tcPr>
          <w:p w14:paraId="6C425280" w14:textId="77777777" w:rsidR="00CA4F15" w:rsidRPr="00134C59" w:rsidRDefault="00815D23"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132622876"/>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r w:rsidR="00CA4F15" w:rsidRPr="00134C59" w14:paraId="35C32DA5" w14:textId="77777777" w:rsidTr="68EEBC30">
        <w:tc>
          <w:tcPr>
            <w:tcW w:w="7470" w:type="dxa"/>
            <w:vAlign w:val="center"/>
          </w:tcPr>
          <w:p w14:paraId="5D01B47C" w14:textId="77777777" w:rsidR="00CA4F15" w:rsidRPr="00134C59" w:rsidRDefault="00CA4F15" w:rsidP="002974EE">
            <w:pPr>
              <w:pStyle w:val="BankNormal"/>
              <w:numPr>
                <w:ilvl w:val="0"/>
                <w:numId w:val="25"/>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Vaccine Registration Status Sheet</w:t>
            </w:r>
          </w:p>
        </w:tc>
        <w:tc>
          <w:tcPr>
            <w:tcW w:w="2160" w:type="dxa"/>
            <w:vAlign w:val="center"/>
          </w:tcPr>
          <w:p w14:paraId="2575DD9A" w14:textId="77777777" w:rsidR="00CA4F15" w:rsidRPr="00134C59" w:rsidRDefault="00815D23"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9891044"/>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bl>
    <w:p w14:paraId="6462618D" w14:textId="77777777" w:rsidR="00696EA9" w:rsidRDefault="00696EA9" w:rsidP="00CA4F15">
      <w:pPr>
        <w:rPr>
          <w:b/>
          <w:bCs/>
          <w:lang w:val="en-GB"/>
        </w:rPr>
      </w:pPr>
    </w:p>
    <w:p w14:paraId="5172898A" w14:textId="77777777" w:rsidR="00696EA9" w:rsidRDefault="00696EA9" w:rsidP="00696EA9">
      <w:pPr>
        <w:pStyle w:val="BankNormal"/>
        <w:spacing w:after="0"/>
        <w:rPr>
          <w:rFonts w:ascii="Times New Roman" w:hAnsi="Times New Roman"/>
          <w:b/>
          <w:bCs/>
          <w:sz w:val="22"/>
          <w:szCs w:val="22"/>
          <w:lang w:val="en-GB"/>
        </w:rPr>
      </w:pPr>
    </w:p>
    <w:p w14:paraId="4439263E" w14:textId="621B6EB2" w:rsidR="00CA4F15" w:rsidRPr="00696EA9" w:rsidRDefault="00CA4F15" w:rsidP="00696EA9">
      <w:pPr>
        <w:pStyle w:val="BankNormal"/>
        <w:spacing w:after="0"/>
        <w:rPr>
          <w:rFonts w:ascii="Times New Roman" w:hAnsi="Times New Roman"/>
          <w:b/>
          <w:bCs/>
          <w:sz w:val="22"/>
          <w:szCs w:val="22"/>
          <w:lang w:val="en-GB"/>
        </w:rPr>
      </w:pPr>
      <w:r w:rsidRPr="00696EA9">
        <w:rPr>
          <w:rFonts w:ascii="Times New Roman" w:hAnsi="Times New Roman"/>
          <w:b/>
          <w:bCs/>
          <w:sz w:val="22"/>
          <w:szCs w:val="22"/>
          <w:lang w:val="en-GB"/>
        </w:rPr>
        <w:t xml:space="preserve">Technical Proposal </w:t>
      </w:r>
    </w:p>
    <w:p w14:paraId="5F7CF2F6" w14:textId="77777777" w:rsidR="00CA4F15" w:rsidRPr="00134C59" w:rsidRDefault="00CA4F15" w:rsidP="00CA4F15">
      <w:pPr>
        <w:rPr>
          <w:b/>
          <w:bCs/>
          <w:lang w:val="en-GB"/>
        </w:rPr>
      </w:pPr>
    </w:p>
    <w:tbl>
      <w:tblPr>
        <w:tblW w:w="954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49"/>
        <w:gridCol w:w="2091"/>
      </w:tblGrid>
      <w:tr w:rsidR="00CA4F15" w:rsidRPr="00134C59" w14:paraId="0A00210B" w14:textId="77777777" w:rsidTr="00BB5C08">
        <w:tc>
          <w:tcPr>
            <w:tcW w:w="7449" w:type="dxa"/>
          </w:tcPr>
          <w:p w14:paraId="5781AA6C" w14:textId="77777777" w:rsidR="00CA4F15" w:rsidRPr="00134C59" w:rsidRDefault="00CA4F15" w:rsidP="002974EE">
            <w:pPr>
              <w:pStyle w:val="BankNormal"/>
              <w:numPr>
                <w:ilvl w:val="0"/>
                <w:numId w:val="26"/>
              </w:numPr>
              <w:spacing w:after="0"/>
              <w:ind w:left="591" w:right="-110"/>
              <w:rPr>
                <w:rFonts w:ascii="Times New Roman" w:hAnsi="Times New Roman"/>
                <w:sz w:val="22"/>
                <w:szCs w:val="22"/>
                <w:lang w:val="en-GB"/>
              </w:rPr>
            </w:pPr>
            <w:r w:rsidRPr="00134C59">
              <w:rPr>
                <w:rFonts w:ascii="Times New Roman" w:hAnsi="Times New Roman"/>
                <w:sz w:val="22"/>
                <w:szCs w:val="22"/>
                <w:lang w:val="en-GB"/>
              </w:rPr>
              <w:t>Technical Proposal Sheet</w:t>
            </w:r>
          </w:p>
        </w:tc>
        <w:tc>
          <w:tcPr>
            <w:tcW w:w="2091" w:type="dxa"/>
            <w:vAlign w:val="center"/>
          </w:tcPr>
          <w:p w14:paraId="2473D005" w14:textId="77777777" w:rsidR="00CA4F15" w:rsidRPr="00134C59" w:rsidRDefault="00815D23" w:rsidP="00BB5C08">
            <w:pPr>
              <w:pStyle w:val="BankNormal"/>
              <w:spacing w:after="0"/>
              <w:jc w:val="center"/>
              <w:rPr>
                <w:rFonts w:ascii="Times New Roman" w:hAnsi="Times New Roman"/>
                <w:sz w:val="22"/>
                <w:szCs w:val="22"/>
                <w:lang w:val="en-GB"/>
              </w:rPr>
            </w:pPr>
            <w:sdt>
              <w:sdtPr>
                <w:rPr>
                  <w:rFonts w:ascii="Times New Roman" w:eastAsia="MS Gothic" w:hAnsi="Times New Roman"/>
                  <w:color w:val="000000" w:themeColor="text1"/>
                  <w:lang w:val="en-GB"/>
                </w:rPr>
                <w:id w:val="145868288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r w:rsidR="00CA4F15" w:rsidRPr="00134C59" w14:paraId="62E94490" w14:textId="77777777" w:rsidTr="00BB5C08">
        <w:tc>
          <w:tcPr>
            <w:tcW w:w="7449" w:type="dxa"/>
          </w:tcPr>
          <w:p w14:paraId="42005293" w14:textId="77777777" w:rsidR="00CA4F15" w:rsidRPr="00134C59" w:rsidRDefault="00CA4F15" w:rsidP="002974EE">
            <w:pPr>
              <w:pStyle w:val="BankNormal"/>
              <w:numPr>
                <w:ilvl w:val="0"/>
                <w:numId w:val="26"/>
              </w:numPr>
              <w:spacing w:after="0"/>
              <w:ind w:left="591" w:right="-110"/>
              <w:rPr>
                <w:rFonts w:ascii="Times New Roman" w:hAnsi="Times New Roman"/>
                <w:sz w:val="22"/>
                <w:szCs w:val="22"/>
                <w:lang w:val="en-GB"/>
              </w:rPr>
            </w:pPr>
            <w:r w:rsidRPr="00134C59">
              <w:rPr>
                <w:rFonts w:ascii="Times New Roman" w:hAnsi="Times New Roman"/>
                <w:sz w:val="22"/>
                <w:szCs w:val="22"/>
                <w:lang w:val="en-GB"/>
              </w:rPr>
              <w:t>Packing Details Sheet</w:t>
            </w:r>
          </w:p>
        </w:tc>
        <w:tc>
          <w:tcPr>
            <w:tcW w:w="2091" w:type="dxa"/>
            <w:vAlign w:val="center"/>
          </w:tcPr>
          <w:p w14:paraId="216CB85B" w14:textId="77777777" w:rsidR="00CA4F15" w:rsidRPr="00134C59" w:rsidRDefault="00815D23" w:rsidP="00BB5C08">
            <w:pPr>
              <w:pStyle w:val="BankNormal"/>
              <w:spacing w:after="0"/>
              <w:jc w:val="center"/>
              <w:rPr>
                <w:rFonts w:ascii="Times New Roman" w:hAnsi="Times New Roman"/>
                <w:color w:val="000000" w:themeColor="text1"/>
                <w:sz w:val="22"/>
                <w:szCs w:val="22"/>
                <w:lang w:val="en-GB"/>
              </w:rPr>
            </w:pPr>
            <w:sdt>
              <w:sdtPr>
                <w:rPr>
                  <w:rFonts w:ascii="Times New Roman" w:eastAsia="MS Gothic" w:hAnsi="Times New Roman"/>
                  <w:color w:val="000000" w:themeColor="text1"/>
                  <w:lang w:val="en-GB"/>
                </w:rPr>
                <w:id w:val="68587397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bl>
    <w:p w14:paraId="29F8296C" w14:textId="77777777" w:rsidR="00CA4F15" w:rsidRPr="00134C59" w:rsidRDefault="00CA4F15" w:rsidP="00CA4F15">
      <w:pPr>
        <w:pStyle w:val="SchHead"/>
        <w:spacing w:after="0" w:line="240" w:lineRule="auto"/>
        <w:rPr>
          <w:color w:val="000000"/>
          <w:szCs w:val="22"/>
        </w:rPr>
      </w:pPr>
    </w:p>
    <w:p w14:paraId="3059D74C" w14:textId="77777777" w:rsidR="00CA4F15" w:rsidRPr="00134C59" w:rsidRDefault="00CA4F15" w:rsidP="00CA4F15">
      <w:pPr>
        <w:rPr>
          <w:lang w:val="en-GB"/>
        </w:rPr>
      </w:pPr>
    </w:p>
    <w:p w14:paraId="01A547E5" w14:textId="77777777" w:rsidR="00CA4F15" w:rsidRPr="00134C59" w:rsidRDefault="00CA4F15" w:rsidP="00CA4F15">
      <w:pPr>
        <w:rPr>
          <w:lang w:val="en-GB"/>
        </w:rPr>
      </w:pPr>
    </w:p>
    <w:p w14:paraId="3CC3C208" w14:textId="77777777" w:rsidR="00CA4F15" w:rsidRPr="00134C59" w:rsidRDefault="00CA4F15" w:rsidP="00CA4F15">
      <w:pPr>
        <w:rPr>
          <w:lang w:val="en-GB"/>
        </w:rPr>
      </w:pPr>
    </w:p>
    <w:p w14:paraId="3CF77C55" w14:textId="77777777" w:rsidR="00CA4F15" w:rsidRPr="00134C59" w:rsidRDefault="00CA4F15" w:rsidP="00CA4F15">
      <w:pPr>
        <w:rPr>
          <w:lang w:val="en-GB"/>
        </w:rPr>
      </w:pPr>
    </w:p>
    <w:p w14:paraId="7D699C7F" w14:textId="77777777" w:rsidR="00CA4F15" w:rsidRPr="00134C59" w:rsidRDefault="00CA4F15" w:rsidP="00CA4F15">
      <w:pPr>
        <w:rPr>
          <w:lang w:val="en-GB"/>
        </w:rPr>
      </w:pPr>
    </w:p>
    <w:p w14:paraId="57A5A940" w14:textId="77777777" w:rsidR="00CA4F15" w:rsidRPr="00134C59" w:rsidRDefault="00CA4F15" w:rsidP="00CA4F15">
      <w:pPr>
        <w:rPr>
          <w:lang w:val="en-GB"/>
        </w:rPr>
      </w:pPr>
    </w:p>
    <w:p w14:paraId="095AD27F" w14:textId="77777777" w:rsidR="00CA4F15" w:rsidRPr="00134C59" w:rsidRDefault="00CA4F15" w:rsidP="00CA4F15">
      <w:pPr>
        <w:rPr>
          <w:lang w:val="en-GB"/>
        </w:rPr>
      </w:pPr>
    </w:p>
    <w:p w14:paraId="7C4A083B" w14:textId="77777777" w:rsidR="00CA4F15" w:rsidRPr="00134C59" w:rsidRDefault="00CA4F15" w:rsidP="00CA4F15">
      <w:pPr>
        <w:rPr>
          <w:lang w:val="en-GB"/>
        </w:rPr>
      </w:pPr>
    </w:p>
    <w:p w14:paraId="66DB5864" w14:textId="77777777" w:rsidR="00CA4F15" w:rsidRPr="00134C59" w:rsidRDefault="00CA4F15" w:rsidP="00CA4F15">
      <w:pPr>
        <w:rPr>
          <w:lang w:val="en-GB"/>
        </w:rPr>
      </w:pPr>
    </w:p>
    <w:p w14:paraId="07DAD6A3" w14:textId="77777777" w:rsidR="00CA4F15" w:rsidRPr="00134C59" w:rsidRDefault="00CA4F15" w:rsidP="00CA4F15">
      <w:pPr>
        <w:rPr>
          <w:lang w:val="en-GB"/>
        </w:rPr>
      </w:pPr>
      <w:bookmarkStart w:id="1" w:name="_Form_A:_Proposal/No"/>
      <w:bookmarkStart w:id="2" w:name="_Form_B:_Proposal"/>
      <w:bookmarkStart w:id="3" w:name="_Toc51686242"/>
      <w:bookmarkEnd w:id="1"/>
      <w:bookmarkEnd w:id="2"/>
    </w:p>
    <w:p w14:paraId="7168EAAD" w14:textId="77777777" w:rsidR="00CA4F15" w:rsidRPr="00134C59" w:rsidRDefault="00CA4F15" w:rsidP="00CA4F15">
      <w:pPr>
        <w:rPr>
          <w:lang w:val="en-GB"/>
        </w:rPr>
      </w:pPr>
    </w:p>
    <w:p w14:paraId="60FFE947" w14:textId="1AAAB463" w:rsidR="00CA4F15" w:rsidRDefault="00CA4F15" w:rsidP="00CA4F15">
      <w:pPr>
        <w:rPr>
          <w:lang w:val="en-GB"/>
        </w:rPr>
      </w:pPr>
    </w:p>
    <w:p w14:paraId="21D7075E" w14:textId="51426CFA" w:rsidR="00CA4F15" w:rsidRDefault="00CA4F15" w:rsidP="00CA4F15">
      <w:pPr>
        <w:rPr>
          <w:lang w:val="en-GB"/>
        </w:rPr>
      </w:pPr>
    </w:p>
    <w:p w14:paraId="7C5B85C3" w14:textId="5E278CF6" w:rsidR="00CA4F15" w:rsidRDefault="00CA4F15" w:rsidP="00CA4F15">
      <w:pPr>
        <w:rPr>
          <w:lang w:val="en-GB"/>
        </w:rPr>
      </w:pPr>
    </w:p>
    <w:p w14:paraId="2E57B4C7" w14:textId="75BEEFFC" w:rsidR="00CA4F15" w:rsidRDefault="00CA4F15" w:rsidP="00CA4F15">
      <w:pPr>
        <w:rPr>
          <w:lang w:val="en-GB"/>
        </w:rPr>
      </w:pPr>
    </w:p>
    <w:p w14:paraId="39099181" w14:textId="3F1FDE8D" w:rsidR="00CA4F15" w:rsidRDefault="00CA4F15" w:rsidP="00CA4F15">
      <w:pPr>
        <w:rPr>
          <w:lang w:val="en-GB"/>
        </w:rPr>
      </w:pPr>
    </w:p>
    <w:p w14:paraId="44A99526" w14:textId="38CBA90C" w:rsidR="00CA4F15" w:rsidRDefault="00CA4F15" w:rsidP="00CA4F15">
      <w:pPr>
        <w:rPr>
          <w:lang w:val="en-GB"/>
        </w:rPr>
      </w:pPr>
    </w:p>
    <w:p w14:paraId="78210DD1" w14:textId="271C10AD" w:rsidR="00CA4F15" w:rsidRDefault="00CA4F15" w:rsidP="00CA4F15">
      <w:pPr>
        <w:rPr>
          <w:lang w:val="en-GB"/>
        </w:rPr>
      </w:pPr>
    </w:p>
    <w:p w14:paraId="7AB87929" w14:textId="120D2291" w:rsidR="00CA4F15" w:rsidRDefault="00CA4F15" w:rsidP="00CA4F15">
      <w:pPr>
        <w:rPr>
          <w:lang w:val="en-GB"/>
        </w:rPr>
      </w:pPr>
    </w:p>
    <w:p w14:paraId="1CF3D424" w14:textId="511E3D26" w:rsidR="00CA4F15" w:rsidRDefault="00CA4F15" w:rsidP="00CA4F15">
      <w:pPr>
        <w:rPr>
          <w:lang w:val="en-GB"/>
        </w:rPr>
      </w:pPr>
    </w:p>
    <w:p w14:paraId="101CAD01" w14:textId="3725BCCE" w:rsidR="00CA4F15" w:rsidRDefault="00CA4F15" w:rsidP="00CA4F15">
      <w:pPr>
        <w:rPr>
          <w:lang w:val="en-GB"/>
        </w:rPr>
      </w:pPr>
    </w:p>
    <w:p w14:paraId="736F81A2" w14:textId="77777777" w:rsidR="009959F7" w:rsidRDefault="009959F7" w:rsidP="00CA4F15">
      <w:pPr>
        <w:rPr>
          <w:lang w:val="en-GB"/>
        </w:rPr>
      </w:pPr>
    </w:p>
    <w:p w14:paraId="47691CA8" w14:textId="77777777" w:rsidR="009959F7" w:rsidRDefault="009959F7" w:rsidP="00CA4F15">
      <w:pPr>
        <w:rPr>
          <w:lang w:val="en-GB"/>
        </w:rPr>
      </w:pPr>
    </w:p>
    <w:p w14:paraId="1B69B799" w14:textId="77777777" w:rsidR="009959F7" w:rsidRDefault="009959F7" w:rsidP="00CA4F15">
      <w:pPr>
        <w:rPr>
          <w:lang w:val="en-GB"/>
        </w:rPr>
      </w:pPr>
    </w:p>
    <w:p w14:paraId="2D43F939" w14:textId="3CCF7734" w:rsidR="00CA4F15" w:rsidRDefault="00CA4F15" w:rsidP="00CA4F15">
      <w:pPr>
        <w:rPr>
          <w:lang w:val="en-GB"/>
        </w:rPr>
      </w:pPr>
    </w:p>
    <w:p w14:paraId="7E1CE439" w14:textId="77777777" w:rsidR="00E25E54" w:rsidRDefault="00E25E54" w:rsidP="00CA4F15">
      <w:pPr>
        <w:rPr>
          <w:lang w:val="en-GB"/>
        </w:rPr>
      </w:pPr>
    </w:p>
    <w:p w14:paraId="1D0437C7" w14:textId="77777777" w:rsidR="00CA4F15" w:rsidRPr="00134C59" w:rsidRDefault="00CA4F15" w:rsidP="00CA4F15">
      <w:pPr>
        <w:rPr>
          <w:lang w:val="en-GB"/>
        </w:rPr>
      </w:pPr>
    </w:p>
    <w:p w14:paraId="62CEBD3D" w14:textId="77777777" w:rsidR="00CA4F15" w:rsidRPr="00134C59" w:rsidRDefault="00CA4F15" w:rsidP="00CA4F15">
      <w:pPr>
        <w:rPr>
          <w:lang w:val="en-GB"/>
        </w:rPr>
      </w:pPr>
    </w:p>
    <w:p w14:paraId="48F75899" w14:textId="77777777" w:rsidR="00D64A8A" w:rsidRDefault="00D64A8A">
      <w:pPr>
        <w:autoSpaceDE/>
        <w:autoSpaceDN/>
        <w:spacing w:after="200" w:line="276" w:lineRule="auto"/>
        <w:rPr>
          <w:rFonts w:eastAsiaTheme="majorEastAsia"/>
          <w:b/>
          <w:bCs/>
          <w:color w:val="4F81BD" w:themeColor="accent1"/>
          <w:sz w:val="28"/>
          <w:szCs w:val="28"/>
          <w:lang w:val="en-GB"/>
        </w:rPr>
      </w:pPr>
      <w:r>
        <w:rPr>
          <w:rFonts w:eastAsiaTheme="majorEastAsia"/>
          <w:b/>
          <w:bCs/>
          <w:color w:val="4F81BD" w:themeColor="accent1"/>
          <w:sz w:val="28"/>
          <w:szCs w:val="28"/>
          <w:lang w:val="en-GB"/>
        </w:rPr>
        <w:br w:type="page"/>
      </w:r>
    </w:p>
    <w:p w14:paraId="303EC306" w14:textId="77777777" w:rsidR="00CA4F15" w:rsidRPr="00134C59" w:rsidRDefault="00CA4F15" w:rsidP="00CA4F15">
      <w:pPr>
        <w:jc w:val="center"/>
        <w:rPr>
          <w:rFonts w:eastAsiaTheme="majorEastAsia"/>
          <w:b/>
          <w:bCs/>
          <w:color w:val="4F81BD" w:themeColor="accent1"/>
          <w:sz w:val="28"/>
          <w:szCs w:val="28"/>
          <w:lang w:val="en-GB"/>
        </w:rPr>
      </w:pPr>
      <w:r w:rsidRPr="00134C59">
        <w:rPr>
          <w:rFonts w:eastAsiaTheme="majorEastAsia"/>
          <w:b/>
          <w:bCs/>
          <w:color w:val="4F81BD" w:themeColor="accent1"/>
          <w:sz w:val="28"/>
          <w:szCs w:val="28"/>
          <w:lang w:val="en-GB"/>
        </w:rPr>
        <w:lastRenderedPageBreak/>
        <w:t>COMMERCIAL PROPOSAL</w:t>
      </w:r>
    </w:p>
    <w:p w14:paraId="72CC8C4D" w14:textId="77777777" w:rsidR="00CA4F15" w:rsidRPr="00134C59" w:rsidRDefault="00CA4F15" w:rsidP="00CA4F15">
      <w:pPr>
        <w:rPr>
          <w:rFonts w:eastAsiaTheme="majorEastAsia"/>
          <w:b/>
          <w:bCs/>
          <w:color w:val="4F81BD" w:themeColor="accent1"/>
          <w:sz w:val="24"/>
          <w:szCs w:val="24"/>
          <w:lang w:val="en-GB"/>
        </w:rPr>
      </w:pPr>
      <w:r w:rsidRPr="00134C59">
        <w:rPr>
          <w:rFonts w:eastAsiaTheme="majorEastAsia"/>
          <w:b/>
          <w:bCs/>
          <w:color w:val="4F81BD" w:themeColor="accent1"/>
          <w:sz w:val="24"/>
          <w:szCs w:val="24"/>
          <w:lang w:val="en-GB"/>
        </w:rPr>
        <w:t xml:space="preserve">PROPOSAL </w:t>
      </w:r>
      <w:bookmarkEnd w:id="3"/>
      <w:r w:rsidRPr="00134C59">
        <w:rPr>
          <w:rFonts w:eastAsiaTheme="majorEastAsia"/>
          <w:b/>
          <w:bCs/>
          <w:color w:val="4F81BD" w:themeColor="accent1"/>
          <w:sz w:val="24"/>
          <w:szCs w:val="24"/>
          <w:lang w:val="en-GB"/>
        </w:rPr>
        <w:t>FORM</w:t>
      </w:r>
    </w:p>
    <w:p w14:paraId="2C2F5EFC" w14:textId="77777777" w:rsidR="00CA4F15" w:rsidRPr="00134C59" w:rsidRDefault="00CA4F15" w:rsidP="00CA4F15">
      <w:pPr>
        <w:spacing w:before="240" w:after="240"/>
        <w:jc w:val="both"/>
        <w:rPr>
          <w:b/>
          <w:bCs/>
          <w:color w:val="C0504D" w:themeColor="accent2"/>
        </w:rPr>
      </w:pPr>
      <w:r w:rsidRPr="00134C59">
        <w:rPr>
          <w:b/>
          <w:bCs/>
        </w:rPr>
        <w:t xml:space="preserve">Important: </w:t>
      </w:r>
      <w:r w:rsidRPr="00134C59">
        <w:rPr>
          <w:bCs/>
        </w:rPr>
        <w:t xml:space="preserve">The company identified as Proposer will be the party to which UNICEF will issue its LTA(s)/PO(s) in case of award resulting from this solicitation process.  </w:t>
      </w:r>
      <w:r w:rsidRPr="00134C59">
        <w:rPr>
          <w:b/>
          <w:bCs/>
          <w:color w:val="C0504D" w:themeColor="accent2"/>
        </w:rPr>
        <w:tab/>
      </w:r>
    </w:p>
    <w:tbl>
      <w:tblPr>
        <w:tblW w:w="9540"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0"/>
      </w:tblGrid>
      <w:tr w:rsidR="00310E36" w:rsidRPr="00134C59" w14:paraId="54245904" w14:textId="77777777" w:rsidTr="00BB5C08">
        <w:tc>
          <w:tcPr>
            <w:tcW w:w="1979" w:type="dxa"/>
            <w:shd w:val="clear" w:color="auto" w:fill="B8CCE4" w:themeFill="accent1" w:themeFillTint="66"/>
          </w:tcPr>
          <w:p w14:paraId="305BAA83" w14:textId="77777777" w:rsidR="00CA4F15" w:rsidRPr="00134C59" w:rsidRDefault="00CA4F15" w:rsidP="00BB5C08">
            <w:pPr>
              <w:spacing w:before="120" w:after="120"/>
              <w:rPr>
                <w:lang w:val="en-GB"/>
              </w:rPr>
            </w:pPr>
            <w:r w:rsidRPr="00134C59">
              <w:rPr>
                <w:lang w:val="en-GB"/>
              </w:rPr>
              <w:t>Name of Proposer:</w:t>
            </w:r>
          </w:p>
        </w:tc>
        <w:tc>
          <w:tcPr>
            <w:tcW w:w="4501" w:type="dxa"/>
          </w:tcPr>
          <w:p w14:paraId="47A92993" w14:textId="77777777" w:rsidR="00CA4F15" w:rsidRPr="00134C59" w:rsidRDefault="00CA4F15" w:rsidP="00BB5C08">
            <w:pPr>
              <w:spacing w:before="120" w:after="120"/>
              <w:rPr>
                <w:lang w:val="en-GB"/>
              </w:rPr>
            </w:pPr>
            <w:r w:rsidRPr="00134C59">
              <w:rPr>
                <w:lang w:val="en-GB"/>
              </w:rPr>
              <w:fldChar w:fldCharType="begin">
                <w:ffData>
                  <w:name w:val="Text1"/>
                  <w:enabled/>
                  <w:calcOnExit w:val="0"/>
                  <w:textInput>
                    <w:default w:val="[INSERT NAME OF PROPOSER]]"/>
                    <w:format w:val="UPPERCASE"/>
                  </w:textInput>
                </w:ffData>
              </w:fldChar>
            </w:r>
            <w:bookmarkStart w:id="4" w:name="Text1"/>
            <w:r w:rsidRPr="00134C59">
              <w:rPr>
                <w:lang w:val="en-GB"/>
              </w:rPr>
              <w:instrText xml:space="preserve"> FORMTEXT </w:instrText>
            </w:r>
            <w:r w:rsidRPr="00134C59">
              <w:rPr>
                <w:lang w:val="en-GB"/>
              </w:rPr>
            </w:r>
            <w:r w:rsidRPr="00134C59">
              <w:rPr>
                <w:lang w:val="en-GB"/>
              </w:rPr>
              <w:fldChar w:fldCharType="separate"/>
            </w:r>
            <w:r w:rsidRPr="00134C59">
              <w:rPr>
                <w:noProof/>
                <w:lang w:val="en-GB"/>
              </w:rPr>
              <w:t>[INSERT NAME OF PROPOSER]]</w:t>
            </w:r>
            <w:r w:rsidRPr="00134C59">
              <w:rPr>
                <w:lang w:val="en-GB"/>
              </w:rPr>
              <w:fldChar w:fldCharType="end"/>
            </w:r>
            <w:bookmarkEnd w:id="4"/>
          </w:p>
        </w:tc>
        <w:tc>
          <w:tcPr>
            <w:tcW w:w="720" w:type="dxa"/>
            <w:shd w:val="clear" w:color="auto" w:fill="B8CCE4" w:themeFill="accent1" w:themeFillTint="66"/>
          </w:tcPr>
          <w:p w14:paraId="3FACB8E8" w14:textId="77777777" w:rsidR="00CA4F15" w:rsidRPr="00134C59" w:rsidRDefault="00CA4F15" w:rsidP="00BB5C08">
            <w:pPr>
              <w:spacing w:before="120" w:after="120"/>
              <w:rPr>
                <w:lang w:val="en-GB"/>
              </w:rPr>
            </w:pPr>
            <w:r w:rsidRPr="00134C59">
              <w:rPr>
                <w:lang w:val="en-GB"/>
              </w:rPr>
              <w:t>Date:</w:t>
            </w:r>
          </w:p>
        </w:tc>
        <w:tc>
          <w:tcPr>
            <w:tcW w:w="2340" w:type="dxa"/>
          </w:tcPr>
          <w:p w14:paraId="603E6137" w14:textId="77777777" w:rsidR="00CA4F15" w:rsidRPr="00134C59" w:rsidRDefault="00815D23" w:rsidP="00BB5C08">
            <w:pPr>
              <w:spacing w:before="120" w:after="120"/>
              <w:rPr>
                <w:lang w:val="en-GB"/>
              </w:rPr>
            </w:pPr>
            <w:sdt>
              <w:sdtPr>
                <w:rPr>
                  <w:color w:val="000000" w:themeColor="text1"/>
                  <w:lang w:val="en-GB"/>
                </w:rPr>
                <w:id w:val="1655644534"/>
                <w:placeholder>
                  <w:docPart w:val="74447958E5E1444085C9845FE86B0509"/>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lang w:val="en-GB"/>
                  </w:rPr>
                  <w:t>Select date</w:t>
                </w:r>
              </w:sdtContent>
            </w:sdt>
          </w:p>
        </w:tc>
      </w:tr>
      <w:tr w:rsidR="002D1AB9" w:rsidRPr="00134C59" w14:paraId="56EE7F0E" w14:textId="77777777" w:rsidTr="00BB5C08">
        <w:trPr>
          <w:cantSplit/>
          <w:trHeight w:val="341"/>
        </w:trPr>
        <w:tc>
          <w:tcPr>
            <w:tcW w:w="1979" w:type="dxa"/>
            <w:shd w:val="clear" w:color="auto" w:fill="B8CCE4" w:themeFill="accent1" w:themeFillTint="66"/>
          </w:tcPr>
          <w:p w14:paraId="1177C6B9" w14:textId="77777777" w:rsidR="00CA4F15" w:rsidRPr="00134C59" w:rsidRDefault="00CA4F15" w:rsidP="00BB5C08">
            <w:pPr>
              <w:spacing w:before="120" w:after="120"/>
              <w:rPr>
                <w:lang w:val="en-GB"/>
              </w:rPr>
            </w:pPr>
            <w:r w:rsidRPr="00134C59">
              <w:rPr>
                <w:iCs/>
                <w:lang w:val="en-GB"/>
              </w:rPr>
              <w:t>RFP reference:</w:t>
            </w:r>
          </w:p>
        </w:tc>
        <w:tc>
          <w:tcPr>
            <w:tcW w:w="7561" w:type="dxa"/>
            <w:gridSpan w:val="3"/>
          </w:tcPr>
          <w:p w14:paraId="3B0F59A2" w14:textId="5170D0D5" w:rsidR="00CA4F15" w:rsidRPr="00134C59" w:rsidRDefault="002B4B8A" w:rsidP="00BB5C08">
            <w:pPr>
              <w:spacing w:before="120" w:after="120"/>
              <w:rPr>
                <w:lang w:val="en-GB"/>
              </w:rPr>
            </w:pPr>
            <w:r w:rsidRPr="00D64A8A">
              <w:rPr>
                <w:b/>
                <w:bCs/>
                <w:lang w:val="en-GB"/>
              </w:rPr>
              <w:t>RFP-DAN-2026-503936</w:t>
            </w:r>
          </w:p>
        </w:tc>
      </w:tr>
    </w:tbl>
    <w:p w14:paraId="56ECC950" w14:textId="77777777" w:rsidR="00221277" w:rsidRDefault="00221277" w:rsidP="00A25CD3">
      <w:pPr>
        <w:spacing w:before="120" w:after="120"/>
        <w:jc w:val="both"/>
        <w:rPr>
          <w:lang w:val="en-GB"/>
        </w:rPr>
      </w:pPr>
    </w:p>
    <w:p w14:paraId="667475AC" w14:textId="0B40FB13" w:rsidR="00A25CD3" w:rsidRPr="00FF5D8D" w:rsidRDefault="00A25CD3" w:rsidP="00A25CD3">
      <w:pPr>
        <w:spacing w:before="120" w:after="120"/>
        <w:jc w:val="both"/>
        <w:rPr>
          <w:b/>
          <w:bCs/>
          <w:lang w:val="en-GB"/>
        </w:rPr>
      </w:pPr>
      <w:r w:rsidRPr="00FF5D8D">
        <w:rPr>
          <w:b/>
          <w:bCs/>
          <w:lang w:val="en-GB"/>
        </w:rPr>
        <w:t>Part 1: Declaration</w:t>
      </w:r>
    </w:p>
    <w:p w14:paraId="4F7AD145" w14:textId="3127FF28" w:rsidR="00A25CD3" w:rsidRPr="00FF5D8D" w:rsidRDefault="00A25CD3" w:rsidP="00A25CD3">
      <w:pPr>
        <w:spacing w:before="120" w:after="120"/>
        <w:jc w:val="both"/>
        <w:rPr>
          <w:b/>
          <w:bCs/>
          <w:lang w:val="en-GB"/>
        </w:rPr>
      </w:pPr>
      <w:r w:rsidRPr="00FF5D8D">
        <w:rPr>
          <w:lang w:val="en-GB"/>
        </w:rPr>
        <w:t>The undersigned, being a duly authorized representative of the Company, represents and declares that:</w:t>
      </w:r>
    </w:p>
    <w:tbl>
      <w:tblPr>
        <w:tblStyle w:val="TableGrid"/>
        <w:tblW w:w="9921"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366"/>
        <w:gridCol w:w="8404"/>
        <w:gridCol w:w="588"/>
        <w:gridCol w:w="563"/>
      </w:tblGrid>
      <w:tr w:rsidR="00A25CD3" w:rsidRPr="00FF5D8D" w14:paraId="36D4AD7A" w14:textId="77777777" w:rsidTr="00ED3654">
        <w:tc>
          <w:tcPr>
            <w:tcW w:w="366" w:type="dxa"/>
            <w:shd w:val="clear" w:color="auto" w:fill="B8CCE4" w:themeFill="accent1" w:themeFillTint="66"/>
            <w:vAlign w:val="center"/>
          </w:tcPr>
          <w:p w14:paraId="35BB1EF5" w14:textId="77777777" w:rsidR="00A25CD3" w:rsidRPr="00FF5D8D" w:rsidRDefault="00A25CD3" w:rsidP="00ED3654">
            <w:pPr>
              <w:rPr>
                <w:bCs/>
                <w:spacing w:val="-2"/>
                <w:lang w:val="en-GB"/>
              </w:rPr>
            </w:pPr>
            <w:r w:rsidRPr="00FF5D8D">
              <w:rPr>
                <w:bCs/>
                <w:color w:val="000000"/>
                <w:lang w:val="en-GB"/>
              </w:rPr>
              <w:t>1.</w:t>
            </w:r>
          </w:p>
        </w:tc>
        <w:tc>
          <w:tcPr>
            <w:tcW w:w="8404" w:type="dxa"/>
            <w:shd w:val="clear" w:color="auto" w:fill="B8CCE4" w:themeFill="accent1" w:themeFillTint="66"/>
          </w:tcPr>
          <w:p w14:paraId="669F5D24"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w:t>
            </w:r>
            <w:r w:rsidRPr="00FF5D8D">
              <w:rPr>
                <w:rStyle w:val="FootnoteReference"/>
                <w:rFonts w:eastAsia="MS Gothic"/>
                <w:spacing w:val="-2"/>
                <w:lang w:val="en-GB"/>
              </w:rPr>
              <w:footnoteReference w:id="2"/>
            </w:r>
            <w:r w:rsidRPr="00FF5D8D">
              <w:rPr>
                <w:rFonts w:eastAsia="MS Gothic"/>
                <w:spacing w:val="-2"/>
                <w:lang w:val="en-GB"/>
              </w:rPr>
              <w:t xml:space="preserve"> have not been found guilty pursuant </w:t>
            </w:r>
          </w:p>
          <w:p w14:paraId="0AC51A81" w14:textId="77777777" w:rsidR="00A25CD3" w:rsidRPr="00FF5D8D" w:rsidRDefault="00A25CD3" w:rsidP="00ED3654">
            <w:pPr>
              <w:rPr>
                <w:rFonts w:eastAsia="MS Gothic"/>
                <w:spacing w:val="-2"/>
                <w:lang w:val="en-GB"/>
              </w:rPr>
            </w:pPr>
            <w:r w:rsidRPr="00FF5D8D">
              <w:rPr>
                <w:rFonts w:eastAsia="MS Gothic"/>
                <w:spacing w:val="-2"/>
                <w:lang w:val="en-GB"/>
              </w:rPr>
              <w:t>to a final judgment or a final administrative decision of any of the following:</w:t>
            </w:r>
          </w:p>
        </w:tc>
        <w:tc>
          <w:tcPr>
            <w:tcW w:w="588" w:type="dxa"/>
          </w:tcPr>
          <w:p w14:paraId="469673F8" w14:textId="77777777" w:rsidR="00A25CD3" w:rsidRPr="00FF5D8D" w:rsidRDefault="00A25CD3" w:rsidP="00ED3654">
            <w:pPr>
              <w:rPr>
                <w:spacing w:val="-2"/>
                <w:lang w:val="en-GB"/>
              </w:rPr>
            </w:pPr>
            <w:r w:rsidRPr="00FF5D8D">
              <w:rPr>
                <w:spacing w:val="-2"/>
                <w:lang w:val="en-GB"/>
              </w:rPr>
              <w:t>YES</w:t>
            </w:r>
          </w:p>
        </w:tc>
        <w:tc>
          <w:tcPr>
            <w:tcW w:w="563" w:type="dxa"/>
          </w:tcPr>
          <w:p w14:paraId="14EBD846" w14:textId="77777777" w:rsidR="00A25CD3" w:rsidRPr="00FF5D8D" w:rsidRDefault="00A25CD3" w:rsidP="00ED3654">
            <w:pPr>
              <w:rPr>
                <w:rFonts w:eastAsia="MS Gothic"/>
                <w:spacing w:val="-2"/>
                <w:lang w:val="en-GB"/>
              </w:rPr>
            </w:pPr>
            <w:r w:rsidRPr="00FF5D8D">
              <w:rPr>
                <w:rFonts w:eastAsia="MS Gothic"/>
                <w:spacing w:val="-2"/>
                <w:lang w:val="en-GB"/>
              </w:rPr>
              <w:t>NO</w:t>
            </w:r>
          </w:p>
        </w:tc>
      </w:tr>
      <w:tr w:rsidR="00A25CD3" w:rsidRPr="00FF5D8D" w14:paraId="4254A514" w14:textId="77777777" w:rsidTr="00ED3654">
        <w:tc>
          <w:tcPr>
            <w:tcW w:w="366" w:type="dxa"/>
            <w:shd w:val="clear" w:color="auto" w:fill="B8CCE4" w:themeFill="accent1" w:themeFillTint="66"/>
            <w:vAlign w:val="center"/>
          </w:tcPr>
          <w:p w14:paraId="180FF611" w14:textId="77777777" w:rsidR="00A25CD3" w:rsidRPr="00FF5D8D" w:rsidRDefault="00A25CD3" w:rsidP="00ED3654">
            <w:pPr>
              <w:rPr>
                <w:bCs/>
                <w:color w:val="000000"/>
                <w:lang w:val="en-GB"/>
              </w:rPr>
            </w:pPr>
          </w:p>
        </w:tc>
        <w:tc>
          <w:tcPr>
            <w:tcW w:w="8404" w:type="dxa"/>
            <w:shd w:val="clear" w:color="auto" w:fill="B8CCE4" w:themeFill="accent1" w:themeFillTint="66"/>
          </w:tcPr>
          <w:p w14:paraId="375FAE5D"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Fraud;</w:t>
            </w:r>
          </w:p>
        </w:tc>
        <w:tc>
          <w:tcPr>
            <w:tcW w:w="588" w:type="dxa"/>
          </w:tcPr>
          <w:p w14:paraId="6CB0E47F" w14:textId="77777777" w:rsidR="00A25CD3" w:rsidRPr="00FF5D8D" w:rsidRDefault="00815D23" w:rsidP="00ED3654">
            <w:pPr>
              <w:rPr>
                <w:rFonts w:eastAsia="MS Gothic"/>
                <w:spacing w:val="-2"/>
                <w:lang w:val="en-GB"/>
              </w:rPr>
            </w:pPr>
            <w:sdt>
              <w:sdtPr>
                <w:rPr>
                  <w:rFonts w:eastAsia="MS Gothic"/>
                  <w:spacing w:val="-2"/>
                  <w:lang w:val="en-GB"/>
                </w:rPr>
                <w:id w:val="18243948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93ADD9D" w14:textId="77777777" w:rsidR="00A25CD3" w:rsidRPr="00FF5D8D" w:rsidRDefault="00815D23" w:rsidP="00ED3654">
            <w:pPr>
              <w:rPr>
                <w:rFonts w:eastAsia="MS Gothic"/>
                <w:spacing w:val="-2"/>
                <w:lang w:val="en-GB"/>
              </w:rPr>
            </w:pPr>
            <w:sdt>
              <w:sdtPr>
                <w:rPr>
                  <w:spacing w:val="-2"/>
                  <w:lang w:val="en-GB"/>
                </w:rPr>
                <w:id w:val="-546294277"/>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F2CFF72" w14:textId="77777777" w:rsidTr="00ED3654">
        <w:tc>
          <w:tcPr>
            <w:tcW w:w="366" w:type="dxa"/>
            <w:shd w:val="clear" w:color="auto" w:fill="B8CCE4" w:themeFill="accent1" w:themeFillTint="66"/>
            <w:vAlign w:val="center"/>
          </w:tcPr>
          <w:p w14:paraId="444DD053" w14:textId="77777777" w:rsidR="00A25CD3" w:rsidRPr="00FF5D8D" w:rsidRDefault="00A25CD3" w:rsidP="00ED3654">
            <w:pPr>
              <w:rPr>
                <w:bCs/>
                <w:color w:val="000000"/>
                <w:lang w:val="en-GB"/>
              </w:rPr>
            </w:pPr>
          </w:p>
        </w:tc>
        <w:tc>
          <w:tcPr>
            <w:tcW w:w="8404" w:type="dxa"/>
            <w:shd w:val="clear" w:color="auto" w:fill="B8CCE4" w:themeFill="accent1" w:themeFillTint="66"/>
          </w:tcPr>
          <w:p w14:paraId="783DD4BE"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Corruption;</w:t>
            </w:r>
          </w:p>
        </w:tc>
        <w:tc>
          <w:tcPr>
            <w:tcW w:w="588" w:type="dxa"/>
          </w:tcPr>
          <w:p w14:paraId="77177FFF" w14:textId="77777777" w:rsidR="00A25CD3" w:rsidRPr="00FF5D8D" w:rsidRDefault="00815D23" w:rsidP="00ED3654">
            <w:pPr>
              <w:rPr>
                <w:rFonts w:eastAsia="MS Gothic"/>
                <w:spacing w:val="-2"/>
                <w:lang w:val="en-GB"/>
              </w:rPr>
            </w:pPr>
            <w:sdt>
              <w:sdtPr>
                <w:rPr>
                  <w:rFonts w:eastAsia="MS Gothic"/>
                  <w:spacing w:val="-2"/>
                  <w:lang w:val="en-GB"/>
                </w:rPr>
                <w:id w:val="-118658595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B9646F5" w14:textId="77777777" w:rsidR="00A25CD3" w:rsidRPr="00FF5D8D" w:rsidRDefault="00815D23" w:rsidP="00ED3654">
            <w:pPr>
              <w:rPr>
                <w:spacing w:val="-2"/>
                <w:lang w:val="en-GB"/>
              </w:rPr>
            </w:pPr>
            <w:sdt>
              <w:sdtPr>
                <w:rPr>
                  <w:spacing w:val="-2"/>
                  <w:lang w:val="en-GB"/>
                </w:rPr>
                <w:id w:val="-207989693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5573041D" w14:textId="77777777" w:rsidTr="00ED3654">
        <w:tc>
          <w:tcPr>
            <w:tcW w:w="366" w:type="dxa"/>
            <w:shd w:val="clear" w:color="auto" w:fill="B8CCE4" w:themeFill="accent1" w:themeFillTint="66"/>
            <w:vAlign w:val="center"/>
          </w:tcPr>
          <w:p w14:paraId="6C50751B" w14:textId="77777777" w:rsidR="00A25CD3" w:rsidRPr="00FF5D8D" w:rsidRDefault="00A25CD3" w:rsidP="00ED3654">
            <w:pPr>
              <w:rPr>
                <w:bCs/>
                <w:color w:val="000000"/>
                <w:lang w:val="en-GB"/>
              </w:rPr>
            </w:pPr>
          </w:p>
        </w:tc>
        <w:tc>
          <w:tcPr>
            <w:tcW w:w="8404" w:type="dxa"/>
            <w:shd w:val="clear" w:color="auto" w:fill="B8CCE4" w:themeFill="accent1" w:themeFillTint="66"/>
          </w:tcPr>
          <w:p w14:paraId="65A96B97"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Conduct related to a criminal organisation;</w:t>
            </w:r>
          </w:p>
        </w:tc>
        <w:tc>
          <w:tcPr>
            <w:tcW w:w="588" w:type="dxa"/>
          </w:tcPr>
          <w:p w14:paraId="2F917784" w14:textId="77777777" w:rsidR="00A25CD3" w:rsidRPr="00FF5D8D" w:rsidRDefault="00815D23" w:rsidP="00ED3654">
            <w:pPr>
              <w:rPr>
                <w:rFonts w:eastAsia="MS Gothic"/>
                <w:spacing w:val="-2"/>
                <w:lang w:val="en-GB"/>
              </w:rPr>
            </w:pPr>
            <w:sdt>
              <w:sdtPr>
                <w:rPr>
                  <w:rFonts w:eastAsia="MS Gothic"/>
                  <w:spacing w:val="-2"/>
                  <w:lang w:val="en-GB"/>
                </w:rPr>
                <w:id w:val="7363127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7AA2DFDC" w14:textId="77777777" w:rsidR="00A25CD3" w:rsidRPr="00FF5D8D" w:rsidRDefault="00815D23" w:rsidP="00ED3654">
            <w:pPr>
              <w:rPr>
                <w:spacing w:val="-2"/>
                <w:lang w:val="en-GB"/>
              </w:rPr>
            </w:pPr>
            <w:sdt>
              <w:sdtPr>
                <w:rPr>
                  <w:spacing w:val="-2"/>
                  <w:lang w:val="en-GB"/>
                </w:rPr>
                <w:id w:val="-51508134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F8D05A5" w14:textId="77777777" w:rsidTr="00ED3654">
        <w:tc>
          <w:tcPr>
            <w:tcW w:w="366" w:type="dxa"/>
            <w:shd w:val="clear" w:color="auto" w:fill="B8CCE4" w:themeFill="accent1" w:themeFillTint="66"/>
            <w:vAlign w:val="center"/>
          </w:tcPr>
          <w:p w14:paraId="3871BCDA" w14:textId="77777777" w:rsidR="00A25CD3" w:rsidRPr="00FF5D8D" w:rsidRDefault="00A25CD3" w:rsidP="00ED3654">
            <w:pPr>
              <w:rPr>
                <w:bCs/>
                <w:color w:val="000000"/>
                <w:lang w:val="en-GB"/>
              </w:rPr>
            </w:pPr>
          </w:p>
        </w:tc>
        <w:tc>
          <w:tcPr>
            <w:tcW w:w="8404" w:type="dxa"/>
            <w:shd w:val="clear" w:color="auto" w:fill="B8CCE4" w:themeFill="accent1" w:themeFillTint="66"/>
          </w:tcPr>
          <w:p w14:paraId="7E66DBBF"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Money laundering or terrorist financing;</w:t>
            </w:r>
          </w:p>
        </w:tc>
        <w:tc>
          <w:tcPr>
            <w:tcW w:w="588" w:type="dxa"/>
          </w:tcPr>
          <w:p w14:paraId="4B092573" w14:textId="77777777" w:rsidR="00A25CD3" w:rsidRPr="00FF5D8D" w:rsidRDefault="00815D23" w:rsidP="00ED3654">
            <w:pPr>
              <w:rPr>
                <w:rFonts w:eastAsia="MS Gothic"/>
                <w:spacing w:val="-2"/>
                <w:lang w:val="en-GB"/>
              </w:rPr>
            </w:pPr>
            <w:sdt>
              <w:sdtPr>
                <w:rPr>
                  <w:rFonts w:eastAsia="MS Gothic"/>
                  <w:spacing w:val="-2"/>
                  <w:lang w:val="en-GB"/>
                </w:rPr>
                <w:id w:val="8334443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38EE7861" w14:textId="77777777" w:rsidR="00A25CD3" w:rsidRPr="00FF5D8D" w:rsidRDefault="00815D23" w:rsidP="00ED3654">
            <w:pPr>
              <w:rPr>
                <w:spacing w:val="-2"/>
                <w:lang w:val="en-GB"/>
              </w:rPr>
            </w:pPr>
            <w:sdt>
              <w:sdtPr>
                <w:rPr>
                  <w:spacing w:val="-2"/>
                  <w:lang w:val="en-GB"/>
                </w:rPr>
                <w:id w:val="98173702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72DF055" w14:textId="77777777" w:rsidTr="00ED3654">
        <w:tc>
          <w:tcPr>
            <w:tcW w:w="366" w:type="dxa"/>
            <w:shd w:val="clear" w:color="auto" w:fill="B8CCE4" w:themeFill="accent1" w:themeFillTint="66"/>
            <w:vAlign w:val="center"/>
          </w:tcPr>
          <w:p w14:paraId="501E4DB4" w14:textId="77777777" w:rsidR="00A25CD3" w:rsidRPr="00FF5D8D" w:rsidRDefault="00A25CD3" w:rsidP="00ED3654">
            <w:pPr>
              <w:rPr>
                <w:bCs/>
                <w:color w:val="000000"/>
                <w:lang w:val="en-GB"/>
              </w:rPr>
            </w:pPr>
          </w:p>
        </w:tc>
        <w:tc>
          <w:tcPr>
            <w:tcW w:w="8404" w:type="dxa"/>
            <w:shd w:val="clear" w:color="auto" w:fill="B8CCE4" w:themeFill="accent1" w:themeFillTint="66"/>
          </w:tcPr>
          <w:p w14:paraId="3597C629"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Terrorist offences or offences linked to terrorist activities;</w:t>
            </w:r>
          </w:p>
        </w:tc>
        <w:tc>
          <w:tcPr>
            <w:tcW w:w="588" w:type="dxa"/>
          </w:tcPr>
          <w:p w14:paraId="1A99EF95" w14:textId="77777777" w:rsidR="00A25CD3" w:rsidRPr="00FF5D8D" w:rsidRDefault="00815D23" w:rsidP="00ED3654">
            <w:pPr>
              <w:rPr>
                <w:rFonts w:eastAsia="MS Gothic"/>
                <w:spacing w:val="-2"/>
                <w:lang w:val="en-GB"/>
              </w:rPr>
            </w:pPr>
            <w:sdt>
              <w:sdtPr>
                <w:rPr>
                  <w:rFonts w:eastAsia="MS Gothic"/>
                  <w:spacing w:val="-2"/>
                  <w:lang w:val="en-GB"/>
                </w:rPr>
                <w:id w:val="184843792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E88F50F" w14:textId="77777777" w:rsidR="00A25CD3" w:rsidRPr="00FF5D8D" w:rsidRDefault="00815D23" w:rsidP="00ED3654">
            <w:pPr>
              <w:rPr>
                <w:spacing w:val="-2"/>
                <w:lang w:val="en-GB"/>
              </w:rPr>
            </w:pPr>
            <w:sdt>
              <w:sdtPr>
                <w:rPr>
                  <w:spacing w:val="-2"/>
                  <w:lang w:val="en-GB"/>
                </w:rPr>
                <w:id w:val="179687565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6F247E8" w14:textId="77777777" w:rsidTr="00ED3654">
        <w:tc>
          <w:tcPr>
            <w:tcW w:w="366" w:type="dxa"/>
            <w:shd w:val="clear" w:color="auto" w:fill="B8CCE4" w:themeFill="accent1" w:themeFillTint="66"/>
            <w:vAlign w:val="center"/>
          </w:tcPr>
          <w:p w14:paraId="0869A2FB" w14:textId="77777777" w:rsidR="00A25CD3" w:rsidRPr="00FF5D8D" w:rsidRDefault="00A25CD3" w:rsidP="00ED3654">
            <w:pPr>
              <w:rPr>
                <w:bCs/>
                <w:color w:val="000000"/>
                <w:lang w:val="en-GB"/>
              </w:rPr>
            </w:pPr>
          </w:p>
        </w:tc>
        <w:tc>
          <w:tcPr>
            <w:tcW w:w="8404" w:type="dxa"/>
            <w:shd w:val="clear" w:color="auto" w:fill="B8CCE4" w:themeFill="accent1" w:themeFillTint="66"/>
          </w:tcPr>
          <w:p w14:paraId="579E3034"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Sexual exploitation and abuse;</w:t>
            </w:r>
          </w:p>
        </w:tc>
        <w:tc>
          <w:tcPr>
            <w:tcW w:w="588" w:type="dxa"/>
          </w:tcPr>
          <w:p w14:paraId="6AAC1D7E" w14:textId="77777777" w:rsidR="00A25CD3" w:rsidRPr="00FF5D8D" w:rsidRDefault="00815D23" w:rsidP="00ED3654">
            <w:pPr>
              <w:rPr>
                <w:rFonts w:eastAsia="MS Gothic"/>
                <w:spacing w:val="-2"/>
                <w:lang w:val="en-GB"/>
              </w:rPr>
            </w:pPr>
            <w:sdt>
              <w:sdtPr>
                <w:rPr>
                  <w:rFonts w:eastAsia="MS Gothic"/>
                  <w:spacing w:val="-2"/>
                  <w:lang w:val="en-GB"/>
                </w:rPr>
                <w:id w:val="16961817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67F46C79" w14:textId="77777777" w:rsidR="00A25CD3" w:rsidRPr="00FF5D8D" w:rsidRDefault="00815D23" w:rsidP="00ED3654">
            <w:pPr>
              <w:rPr>
                <w:spacing w:val="-2"/>
                <w:lang w:val="en-GB"/>
              </w:rPr>
            </w:pPr>
            <w:sdt>
              <w:sdtPr>
                <w:rPr>
                  <w:spacing w:val="-2"/>
                  <w:lang w:val="en-GB"/>
                </w:rPr>
                <w:id w:val="-175858706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53207D9E" w14:textId="77777777" w:rsidTr="00ED3654">
        <w:tc>
          <w:tcPr>
            <w:tcW w:w="366" w:type="dxa"/>
            <w:shd w:val="clear" w:color="auto" w:fill="B8CCE4" w:themeFill="accent1" w:themeFillTint="66"/>
            <w:vAlign w:val="center"/>
          </w:tcPr>
          <w:p w14:paraId="37BD62FA" w14:textId="77777777" w:rsidR="00A25CD3" w:rsidRPr="00FF5D8D" w:rsidRDefault="00A25CD3" w:rsidP="00ED3654">
            <w:pPr>
              <w:rPr>
                <w:bCs/>
                <w:color w:val="000000"/>
                <w:lang w:val="en-GB"/>
              </w:rPr>
            </w:pPr>
          </w:p>
        </w:tc>
        <w:tc>
          <w:tcPr>
            <w:tcW w:w="8404" w:type="dxa"/>
            <w:shd w:val="clear" w:color="auto" w:fill="B8CCE4" w:themeFill="accent1" w:themeFillTint="66"/>
          </w:tcPr>
          <w:p w14:paraId="778AE689"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Child labour, forced labour, human trafficking; or</w:t>
            </w:r>
          </w:p>
        </w:tc>
        <w:tc>
          <w:tcPr>
            <w:tcW w:w="588" w:type="dxa"/>
          </w:tcPr>
          <w:p w14:paraId="26BB0E2E" w14:textId="77777777" w:rsidR="00A25CD3" w:rsidRPr="00FF5D8D" w:rsidRDefault="00815D23" w:rsidP="00ED3654">
            <w:pPr>
              <w:rPr>
                <w:rFonts w:eastAsia="MS Gothic"/>
                <w:spacing w:val="-2"/>
                <w:lang w:val="en-GB"/>
              </w:rPr>
            </w:pPr>
            <w:sdt>
              <w:sdtPr>
                <w:rPr>
                  <w:rFonts w:eastAsia="MS Gothic"/>
                  <w:spacing w:val="-2"/>
                  <w:lang w:val="en-GB"/>
                </w:rPr>
                <w:id w:val="-41123521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711BD0A7" w14:textId="77777777" w:rsidR="00A25CD3" w:rsidRPr="00FF5D8D" w:rsidRDefault="00815D23" w:rsidP="00ED3654">
            <w:pPr>
              <w:rPr>
                <w:spacing w:val="-2"/>
                <w:lang w:val="en-GB"/>
              </w:rPr>
            </w:pPr>
            <w:sdt>
              <w:sdtPr>
                <w:rPr>
                  <w:spacing w:val="-2"/>
                  <w:lang w:val="en-GB"/>
                </w:rPr>
                <w:id w:val="-213208964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A8900B9" w14:textId="77777777" w:rsidTr="00ED3654">
        <w:tc>
          <w:tcPr>
            <w:tcW w:w="366" w:type="dxa"/>
            <w:shd w:val="clear" w:color="auto" w:fill="B8CCE4" w:themeFill="accent1" w:themeFillTint="66"/>
            <w:vAlign w:val="center"/>
          </w:tcPr>
          <w:p w14:paraId="2080066B" w14:textId="77777777" w:rsidR="00A25CD3" w:rsidRPr="00FF5D8D" w:rsidRDefault="00A25CD3" w:rsidP="00ED3654">
            <w:pPr>
              <w:rPr>
                <w:bCs/>
                <w:color w:val="000000"/>
                <w:lang w:val="en-GB"/>
              </w:rPr>
            </w:pPr>
          </w:p>
        </w:tc>
        <w:tc>
          <w:tcPr>
            <w:tcW w:w="8404" w:type="dxa"/>
            <w:shd w:val="clear" w:color="auto" w:fill="B8CCE4" w:themeFill="accent1" w:themeFillTint="66"/>
          </w:tcPr>
          <w:p w14:paraId="6A82FF8D"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Irregularity (non-compliance with any legal or regulatory requirement applicable to the Company or its Management).</w:t>
            </w:r>
          </w:p>
        </w:tc>
        <w:tc>
          <w:tcPr>
            <w:tcW w:w="588" w:type="dxa"/>
          </w:tcPr>
          <w:p w14:paraId="3E92A568" w14:textId="77777777" w:rsidR="00A25CD3" w:rsidRPr="00FF5D8D" w:rsidRDefault="00815D23" w:rsidP="00ED3654">
            <w:pPr>
              <w:rPr>
                <w:rFonts w:eastAsia="MS Gothic"/>
                <w:spacing w:val="-2"/>
                <w:lang w:val="en-GB"/>
              </w:rPr>
            </w:pPr>
            <w:sdt>
              <w:sdtPr>
                <w:rPr>
                  <w:rFonts w:eastAsia="MS Gothic"/>
                  <w:spacing w:val="-2"/>
                  <w:lang w:val="en-GB"/>
                </w:rPr>
                <w:id w:val="-483080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AE050D0" w14:textId="77777777" w:rsidR="00A25CD3" w:rsidRPr="00FF5D8D" w:rsidRDefault="00815D23" w:rsidP="00ED3654">
            <w:pPr>
              <w:rPr>
                <w:spacing w:val="-2"/>
                <w:lang w:val="en-GB"/>
              </w:rPr>
            </w:pPr>
            <w:sdt>
              <w:sdtPr>
                <w:rPr>
                  <w:spacing w:val="-2"/>
                  <w:lang w:val="en-GB"/>
                </w:rPr>
                <w:id w:val="1444266505"/>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EBE4730" w14:textId="77777777" w:rsidTr="00ED3654">
        <w:tc>
          <w:tcPr>
            <w:tcW w:w="366" w:type="dxa"/>
            <w:shd w:val="clear" w:color="auto" w:fill="B8CCE4" w:themeFill="accent1" w:themeFillTint="66"/>
            <w:vAlign w:val="center"/>
          </w:tcPr>
          <w:p w14:paraId="64ED85C8" w14:textId="77777777" w:rsidR="00A25CD3" w:rsidRPr="00FF5D8D" w:rsidRDefault="00A25CD3" w:rsidP="00ED3654">
            <w:pPr>
              <w:spacing w:before="120" w:after="120"/>
              <w:rPr>
                <w:bCs/>
                <w:color w:val="000000"/>
                <w:lang w:val="en-GB"/>
              </w:rPr>
            </w:pPr>
            <w:r w:rsidRPr="00FF5D8D">
              <w:rPr>
                <w:bCs/>
                <w:color w:val="000000"/>
                <w:lang w:val="en-GB"/>
              </w:rPr>
              <w:t>2.</w:t>
            </w:r>
          </w:p>
        </w:tc>
        <w:tc>
          <w:tcPr>
            <w:tcW w:w="8404" w:type="dxa"/>
            <w:shd w:val="clear" w:color="auto" w:fill="B8CCE4" w:themeFill="accent1" w:themeFillTint="66"/>
          </w:tcPr>
          <w:p w14:paraId="07323BED"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found guilty pursuant to a final judgment or a final administrative decision of grave professional misconduct.</w:t>
            </w:r>
          </w:p>
        </w:tc>
        <w:tc>
          <w:tcPr>
            <w:tcW w:w="588" w:type="dxa"/>
          </w:tcPr>
          <w:p w14:paraId="2D31A6A6" w14:textId="77777777" w:rsidR="00A25CD3" w:rsidRPr="00FF5D8D" w:rsidRDefault="00815D23" w:rsidP="00ED3654">
            <w:pPr>
              <w:spacing w:before="120" w:after="120"/>
              <w:rPr>
                <w:rFonts w:eastAsia="MS Gothic"/>
                <w:spacing w:val="-2"/>
                <w:lang w:val="en-GB"/>
              </w:rPr>
            </w:pPr>
            <w:sdt>
              <w:sdtPr>
                <w:rPr>
                  <w:rFonts w:eastAsia="MS Gothic"/>
                  <w:spacing w:val="-2"/>
                  <w:lang w:val="en-GB"/>
                </w:rPr>
                <w:id w:val="-197998640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64D306F1" w14:textId="77777777" w:rsidR="00A25CD3" w:rsidRPr="00FF5D8D" w:rsidRDefault="00815D23" w:rsidP="00ED3654">
            <w:pPr>
              <w:spacing w:before="120" w:after="120"/>
              <w:rPr>
                <w:spacing w:val="-2"/>
                <w:lang w:val="en-GB"/>
              </w:rPr>
            </w:pPr>
            <w:sdt>
              <w:sdtPr>
                <w:rPr>
                  <w:spacing w:val="-2"/>
                  <w:lang w:val="en-GB"/>
                </w:rPr>
                <w:id w:val="-128218133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D4E346B" w14:textId="77777777" w:rsidTr="00ED3654">
        <w:tc>
          <w:tcPr>
            <w:tcW w:w="366" w:type="dxa"/>
            <w:shd w:val="clear" w:color="auto" w:fill="B8CCE4" w:themeFill="accent1" w:themeFillTint="66"/>
            <w:vAlign w:val="center"/>
          </w:tcPr>
          <w:p w14:paraId="34BDA4AD" w14:textId="77777777" w:rsidR="00A25CD3" w:rsidRPr="00FF5D8D" w:rsidRDefault="00A25CD3" w:rsidP="00ED3654">
            <w:pPr>
              <w:spacing w:before="120" w:after="120"/>
              <w:rPr>
                <w:bCs/>
                <w:color w:val="000000"/>
                <w:lang w:val="en-GB"/>
              </w:rPr>
            </w:pPr>
            <w:r w:rsidRPr="00FF5D8D">
              <w:rPr>
                <w:bCs/>
                <w:color w:val="000000"/>
                <w:lang w:val="en-GB"/>
              </w:rPr>
              <w:t>3.</w:t>
            </w:r>
          </w:p>
        </w:tc>
        <w:tc>
          <w:tcPr>
            <w:tcW w:w="8404" w:type="dxa"/>
            <w:shd w:val="clear" w:color="auto" w:fill="B8CCE4" w:themeFill="accent1" w:themeFillTint="66"/>
          </w:tcPr>
          <w:p w14:paraId="6A634914" w14:textId="77777777" w:rsidR="00A25CD3" w:rsidRPr="00FF5D8D" w:rsidRDefault="00A25CD3" w:rsidP="00ED3654">
            <w:pPr>
              <w:rPr>
                <w:rFonts w:eastAsia="MS Gothic"/>
                <w:spacing w:val="-2"/>
                <w:lang w:val="en-GB"/>
              </w:rPr>
            </w:pPr>
            <w:r w:rsidRPr="00FF5D8D">
              <w:rPr>
                <w:rFonts w:eastAsia="MS Gothic"/>
                <w:spacing w:val="-2"/>
                <w:lang w:val="en-GB"/>
              </w:rPr>
              <w:t xml:space="preserve">The Company and its Management are not: bankrupt, subject to insolvency or winding-up procedures, subject to the administration of assets by a liquidator or a court, in an arrangement with creditors, subject </w:t>
            </w:r>
          </w:p>
          <w:p w14:paraId="7DF761FF" w14:textId="77777777" w:rsidR="00A25CD3" w:rsidRPr="00FF5D8D" w:rsidRDefault="00A25CD3" w:rsidP="00ED3654">
            <w:pPr>
              <w:rPr>
                <w:rFonts w:eastAsia="MS Gothic"/>
                <w:spacing w:val="-2"/>
                <w:lang w:val="en-GB"/>
              </w:rPr>
            </w:pPr>
            <w:r w:rsidRPr="00FF5D8D">
              <w:rPr>
                <w:rFonts w:eastAsia="MS Gothic"/>
                <w:spacing w:val="-2"/>
                <w:lang w:val="en-GB"/>
              </w:rPr>
              <w:t>to a legal suspension of business activities, or in any analogous situation arising from a similar procedure provided for under applicable national law.</w:t>
            </w:r>
          </w:p>
        </w:tc>
        <w:tc>
          <w:tcPr>
            <w:tcW w:w="588" w:type="dxa"/>
          </w:tcPr>
          <w:p w14:paraId="16777CC2" w14:textId="77777777" w:rsidR="00A25CD3" w:rsidRPr="00FF5D8D" w:rsidRDefault="00815D23" w:rsidP="00ED3654">
            <w:pPr>
              <w:spacing w:before="120" w:after="120"/>
              <w:rPr>
                <w:rFonts w:eastAsia="MS Gothic"/>
                <w:spacing w:val="-2"/>
                <w:lang w:val="en-GB"/>
              </w:rPr>
            </w:pPr>
            <w:sdt>
              <w:sdtPr>
                <w:rPr>
                  <w:rFonts w:eastAsia="MS Gothic"/>
                  <w:spacing w:val="-2"/>
                  <w:lang w:val="en-GB"/>
                </w:rPr>
                <w:id w:val="-124456749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00F9E18B" w14:textId="77777777" w:rsidR="00A25CD3" w:rsidRPr="00FF5D8D" w:rsidRDefault="00815D23" w:rsidP="00ED3654">
            <w:pPr>
              <w:spacing w:before="120" w:after="120"/>
              <w:rPr>
                <w:spacing w:val="-2"/>
                <w:lang w:val="en-GB"/>
              </w:rPr>
            </w:pPr>
            <w:sdt>
              <w:sdtPr>
                <w:rPr>
                  <w:spacing w:val="-2"/>
                  <w:lang w:val="en-GB"/>
                </w:rPr>
                <w:id w:val="3873041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DB1005C" w14:textId="77777777" w:rsidTr="00ED3654">
        <w:tc>
          <w:tcPr>
            <w:tcW w:w="366" w:type="dxa"/>
            <w:shd w:val="clear" w:color="auto" w:fill="B8CCE4" w:themeFill="accent1" w:themeFillTint="66"/>
            <w:vAlign w:val="center"/>
          </w:tcPr>
          <w:p w14:paraId="0C3D92B7" w14:textId="77777777" w:rsidR="00A25CD3" w:rsidRPr="00FF5D8D" w:rsidRDefault="00A25CD3" w:rsidP="00ED3654">
            <w:pPr>
              <w:spacing w:before="120" w:after="120"/>
              <w:rPr>
                <w:bCs/>
                <w:color w:val="000000"/>
                <w:lang w:val="en-GB"/>
              </w:rPr>
            </w:pPr>
            <w:r w:rsidRPr="00FF5D8D">
              <w:rPr>
                <w:bCs/>
                <w:color w:val="000000"/>
                <w:lang w:val="en-GB"/>
              </w:rPr>
              <w:t>4.</w:t>
            </w:r>
          </w:p>
        </w:tc>
        <w:tc>
          <w:tcPr>
            <w:tcW w:w="8404" w:type="dxa"/>
            <w:shd w:val="clear" w:color="auto" w:fill="B8CCE4" w:themeFill="accent1" w:themeFillTint="66"/>
          </w:tcPr>
          <w:p w14:paraId="31322B0B"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the subject of a final judgment or a final administrative decision finding them in breach of their obligations relating to the payment of taxes or social security contributions.</w:t>
            </w:r>
          </w:p>
        </w:tc>
        <w:tc>
          <w:tcPr>
            <w:tcW w:w="588" w:type="dxa"/>
          </w:tcPr>
          <w:p w14:paraId="6CAA1BCC" w14:textId="77777777" w:rsidR="00A25CD3" w:rsidRPr="00FF5D8D" w:rsidRDefault="00815D23" w:rsidP="00ED3654">
            <w:pPr>
              <w:spacing w:before="120" w:after="120"/>
              <w:rPr>
                <w:rFonts w:eastAsia="MS Gothic"/>
                <w:spacing w:val="-2"/>
                <w:lang w:val="en-GB"/>
              </w:rPr>
            </w:pPr>
            <w:sdt>
              <w:sdtPr>
                <w:rPr>
                  <w:rFonts w:eastAsia="MS Gothic"/>
                  <w:spacing w:val="-2"/>
                  <w:lang w:val="en-GB"/>
                </w:rPr>
                <w:id w:val="130742962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4F95EA7" w14:textId="77777777" w:rsidR="00A25CD3" w:rsidRPr="00FF5D8D" w:rsidRDefault="00815D23" w:rsidP="00ED3654">
            <w:pPr>
              <w:spacing w:before="120" w:after="120"/>
              <w:rPr>
                <w:spacing w:val="-2"/>
                <w:lang w:val="en-GB"/>
              </w:rPr>
            </w:pPr>
            <w:sdt>
              <w:sdtPr>
                <w:rPr>
                  <w:spacing w:val="-2"/>
                  <w:lang w:val="en-GB"/>
                </w:rPr>
                <w:id w:val="-9617491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8A1051A" w14:textId="77777777" w:rsidTr="00ED3654">
        <w:tc>
          <w:tcPr>
            <w:tcW w:w="366" w:type="dxa"/>
            <w:shd w:val="clear" w:color="auto" w:fill="B8CCE4" w:themeFill="accent1" w:themeFillTint="66"/>
            <w:vAlign w:val="center"/>
          </w:tcPr>
          <w:p w14:paraId="0A67C582" w14:textId="77777777" w:rsidR="00A25CD3" w:rsidRPr="00FF5D8D" w:rsidRDefault="00A25CD3" w:rsidP="00ED3654">
            <w:pPr>
              <w:spacing w:before="120" w:after="120"/>
              <w:rPr>
                <w:bCs/>
                <w:color w:val="000000"/>
                <w:lang w:val="en-GB"/>
              </w:rPr>
            </w:pPr>
            <w:r w:rsidRPr="00FF5D8D">
              <w:rPr>
                <w:bCs/>
                <w:color w:val="000000"/>
                <w:lang w:val="en-GB"/>
              </w:rPr>
              <w:t>5.</w:t>
            </w:r>
          </w:p>
        </w:tc>
        <w:tc>
          <w:tcPr>
            <w:tcW w:w="8404" w:type="dxa"/>
            <w:shd w:val="clear" w:color="auto" w:fill="B8CCE4" w:themeFill="accent1" w:themeFillTint="66"/>
          </w:tcPr>
          <w:p w14:paraId="4A10B7E9"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the subject of a final judgment or a final administrative decision which found they created an entity in a different jurisdiction with the intent to circumvent fiscal, social or any other legal obligations in the jurisdiction of its registered office,  central administration, or principal place of business (creating a shell company).</w:t>
            </w:r>
          </w:p>
        </w:tc>
        <w:tc>
          <w:tcPr>
            <w:tcW w:w="588" w:type="dxa"/>
          </w:tcPr>
          <w:p w14:paraId="7E6C3B82" w14:textId="77777777" w:rsidR="00A25CD3" w:rsidRPr="00FF5D8D" w:rsidRDefault="00815D23" w:rsidP="00ED3654">
            <w:pPr>
              <w:spacing w:before="120" w:after="120"/>
              <w:rPr>
                <w:rFonts w:eastAsia="MS Gothic"/>
                <w:spacing w:val="-2"/>
                <w:lang w:val="en-GB"/>
              </w:rPr>
            </w:pPr>
            <w:sdt>
              <w:sdtPr>
                <w:rPr>
                  <w:rFonts w:eastAsia="MS Gothic"/>
                  <w:spacing w:val="-2"/>
                  <w:lang w:val="en-GB"/>
                </w:rPr>
                <w:id w:val="-38850432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933F093" w14:textId="77777777" w:rsidR="00A25CD3" w:rsidRPr="00FF5D8D" w:rsidRDefault="00815D23" w:rsidP="00ED3654">
            <w:pPr>
              <w:spacing w:before="120" w:after="120"/>
              <w:rPr>
                <w:spacing w:val="-2"/>
                <w:lang w:val="en-GB"/>
              </w:rPr>
            </w:pPr>
            <w:sdt>
              <w:sdtPr>
                <w:rPr>
                  <w:spacing w:val="-2"/>
                  <w:lang w:val="en-GB"/>
                </w:rPr>
                <w:id w:val="153354587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8901C8E" w14:textId="77777777" w:rsidTr="00ED3654">
        <w:tc>
          <w:tcPr>
            <w:tcW w:w="366" w:type="dxa"/>
            <w:shd w:val="clear" w:color="auto" w:fill="B8CCE4" w:themeFill="accent1" w:themeFillTint="66"/>
            <w:vAlign w:val="center"/>
          </w:tcPr>
          <w:p w14:paraId="544D9E25" w14:textId="77777777" w:rsidR="00A25CD3" w:rsidRPr="00FF5D8D" w:rsidRDefault="00A25CD3" w:rsidP="00ED3654">
            <w:pPr>
              <w:spacing w:before="120" w:after="120"/>
              <w:rPr>
                <w:bCs/>
                <w:color w:val="000000"/>
                <w:lang w:val="en-GB"/>
              </w:rPr>
            </w:pPr>
          </w:p>
        </w:tc>
        <w:tc>
          <w:tcPr>
            <w:tcW w:w="8404" w:type="dxa"/>
            <w:shd w:val="clear" w:color="auto" w:fill="B8CCE4" w:themeFill="accent1" w:themeFillTint="66"/>
          </w:tcPr>
          <w:p w14:paraId="40B8DA44" w14:textId="77777777" w:rsidR="00A25CD3" w:rsidRPr="00FF5D8D" w:rsidRDefault="00A25CD3" w:rsidP="00ED3654">
            <w:pPr>
              <w:rPr>
                <w:rFonts w:eastAsia="MS Gothic"/>
                <w:spacing w:val="-2"/>
                <w:lang w:val="en-GB"/>
              </w:rPr>
            </w:pPr>
            <w:r w:rsidRPr="00FF5D8D">
              <w:rPr>
                <w:rFonts w:eastAsia="MS Gothic"/>
                <w:spacing w:val="-2"/>
                <w:lang w:val="en-GB"/>
              </w:rPr>
              <w:t xml:space="preserve">The Company and its Management have not been the subject of a </w:t>
            </w:r>
            <w:proofErr w:type="gramStart"/>
            <w:r w:rsidRPr="00FF5D8D">
              <w:rPr>
                <w:rFonts w:eastAsia="MS Gothic"/>
                <w:spacing w:val="-2"/>
                <w:lang w:val="en-GB"/>
              </w:rPr>
              <w:t>final  judgment</w:t>
            </w:r>
            <w:proofErr w:type="gramEnd"/>
            <w:r w:rsidRPr="00FF5D8D">
              <w:rPr>
                <w:rFonts w:eastAsia="MS Gothic"/>
                <w:spacing w:val="-2"/>
                <w:lang w:val="en-GB"/>
              </w:rPr>
              <w:t xml:space="preserve"> or a final administrative decision which found the Company was created with the intent referred to in point (5) (</w:t>
            </w:r>
            <w:r w:rsidRPr="00FF5D8D">
              <w:rPr>
                <w:rFonts w:eastAsia="MS Gothic"/>
                <w:i/>
                <w:iCs/>
                <w:spacing w:val="-2"/>
                <w:lang w:val="en-GB"/>
              </w:rPr>
              <w:t>being a shell company</w:t>
            </w:r>
            <w:r w:rsidRPr="00FF5D8D">
              <w:rPr>
                <w:rFonts w:eastAsia="MS Gothic"/>
                <w:spacing w:val="-2"/>
                <w:lang w:val="en-GB"/>
              </w:rPr>
              <w:t>)</w:t>
            </w:r>
          </w:p>
        </w:tc>
        <w:tc>
          <w:tcPr>
            <w:tcW w:w="588" w:type="dxa"/>
          </w:tcPr>
          <w:p w14:paraId="0E9A40F7" w14:textId="77777777" w:rsidR="00A25CD3" w:rsidRPr="00FF5D8D" w:rsidRDefault="00815D23" w:rsidP="00ED3654">
            <w:pPr>
              <w:spacing w:before="120" w:after="120"/>
              <w:rPr>
                <w:rFonts w:eastAsia="MS Gothic"/>
                <w:spacing w:val="-2"/>
                <w:lang w:val="en-GB"/>
              </w:rPr>
            </w:pPr>
            <w:sdt>
              <w:sdtPr>
                <w:rPr>
                  <w:rFonts w:eastAsia="MS Gothic"/>
                  <w:spacing w:val="-2"/>
                  <w:lang w:val="en-GB"/>
                </w:rPr>
                <w:id w:val="-64035410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4EBB0A8A" w14:textId="77777777" w:rsidR="00A25CD3" w:rsidRPr="00FF5D8D" w:rsidRDefault="00815D23" w:rsidP="00ED3654">
            <w:pPr>
              <w:spacing w:before="120" w:after="120"/>
              <w:rPr>
                <w:spacing w:val="-2"/>
                <w:lang w:val="en-GB"/>
              </w:rPr>
            </w:pPr>
            <w:sdt>
              <w:sdtPr>
                <w:rPr>
                  <w:spacing w:val="-2"/>
                  <w:lang w:val="en-GB"/>
                </w:rPr>
                <w:id w:val="10807972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bl>
    <w:p w14:paraId="4BA47E47" w14:textId="77777777" w:rsidR="00A25CD3" w:rsidRPr="00FF5D8D" w:rsidRDefault="00A25CD3" w:rsidP="00A25CD3">
      <w:pPr>
        <w:jc w:val="both"/>
        <w:rPr>
          <w:lang w:val="en-GB"/>
        </w:rPr>
      </w:pPr>
    </w:p>
    <w:p w14:paraId="008D4C07" w14:textId="77084378" w:rsidR="00A25CD3" w:rsidRPr="00FF5D8D" w:rsidRDefault="00A25CD3" w:rsidP="00A25CD3">
      <w:pPr>
        <w:jc w:val="both"/>
        <w:rPr>
          <w:lang w:val="en-GB"/>
        </w:rPr>
      </w:pPr>
      <w:r w:rsidRPr="00FF5D8D">
        <w:rPr>
          <w:lang w:val="en-GB"/>
        </w:rPr>
        <w:t>The UNICEF reserves the right to disqualify the Company suspend or terminate any contract or other arrangement between the UNICEF and the Company, with immediate effect and without liability, in the event of any misrepresentation made by the Company in this Declaration. It is the responsibility of the Company to immediately inform the UNICEF of any changes in the situations declared.  This Declaration is in addition to, and does not replace or cancel, or operate as a waiver of, any terms of contractual arrangements between the UNICEF and the Company.</w:t>
      </w:r>
    </w:p>
    <w:p w14:paraId="46DA4628" w14:textId="3EC247CB" w:rsidR="002E7102" w:rsidRPr="002E7102" w:rsidRDefault="002E7102" w:rsidP="00CA4F15">
      <w:pPr>
        <w:spacing w:before="120" w:after="120"/>
        <w:jc w:val="both"/>
        <w:rPr>
          <w:b/>
          <w:bCs/>
          <w:lang w:val="en-GB"/>
        </w:rPr>
      </w:pPr>
      <w:r w:rsidRPr="00FF5D8D">
        <w:rPr>
          <w:b/>
          <w:bCs/>
          <w:lang w:val="en-GB"/>
        </w:rPr>
        <w:t>Part 2: Confirmation of Proposal</w:t>
      </w:r>
    </w:p>
    <w:p w14:paraId="4063562E" w14:textId="322BB978" w:rsidR="00CA4F15" w:rsidRPr="00134C59" w:rsidRDefault="00CA4F15" w:rsidP="00CA4F15">
      <w:pPr>
        <w:spacing w:before="120" w:after="120"/>
        <w:jc w:val="both"/>
        <w:rPr>
          <w:lang w:val="en-GB"/>
        </w:rPr>
      </w:pPr>
      <w:r w:rsidRPr="00134C59">
        <w:rPr>
          <w:lang w:val="en-GB"/>
        </w:rPr>
        <w:t>The Undersigned, having read the Instructions to Proposers of this Request for Proposal and all related documents hereby offers to supply the Goods</w:t>
      </w:r>
      <w:r w:rsidRPr="00134C59">
        <w:rPr>
          <w:color w:val="FF0000"/>
          <w:lang w:val="en-GB"/>
        </w:rPr>
        <w:t xml:space="preserve"> </w:t>
      </w:r>
      <w:r w:rsidRPr="00134C59">
        <w:rPr>
          <w:lang w:val="en-GB"/>
        </w:rPr>
        <w:t xml:space="preserve">to meet the overall objectives sought in accordance with any specifications stated, under the conditions and in quantities, at prices and within the number of days as indicated in your Proposal, and subject to all Terms </w:t>
      </w:r>
      <w:r w:rsidRPr="00134C59">
        <w:rPr>
          <w:lang w:val="en-GB"/>
        </w:rPr>
        <w:lastRenderedPageBreak/>
        <w:t>and Conditions set out or specified in this</w:t>
      </w:r>
      <w:r w:rsidR="002B4B8A" w:rsidRPr="002B4B8A">
        <w:rPr>
          <w:b/>
          <w:bCs/>
          <w:color w:val="FF0000"/>
          <w:lang w:val="en-GB"/>
        </w:rPr>
        <w:t xml:space="preserve"> </w:t>
      </w:r>
      <w:r w:rsidR="002B4B8A" w:rsidRPr="007F4E23">
        <w:rPr>
          <w:b/>
          <w:bCs/>
          <w:lang w:val="en-GB"/>
        </w:rPr>
        <w:t>RFP-DAN-2026-503936</w:t>
      </w:r>
      <w:r w:rsidRPr="007F4E23">
        <w:rPr>
          <w:lang w:val="en-GB"/>
        </w:rPr>
        <w:t xml:space="preserve"> </w:t>
      </w:r>
      <w:r w:rsidRPr="00134C59">
        <w:rPr>
          <w:lang w:val="en-GB"/>
        </w:rPr>
        <w:t xml:space="preserve">and accepting that any Long Term Arrangement(s) resulting from this RFP shall contain the UNICEF General Terms and Conditions and any other terms and conditions specified in this RFP. </w:t>
      </w:r>
    </w:p>
    <w:p w14:paraId="3DEDF967" w14:textId="77777777" w:rsidR="00CA4F15" w:rsidRPr="00134C59" w:rsidRDefault="00CA4F15" w:rsidP="00CA4F15">
      <w:pPr>
        <w:adjustRightInd w:val="0"/>
        <w:spacing w:before="120" w:after="120"/>
        <w:jc w:val="both"/>
        <w:rPr>
          <w:rStyle w:val="Emphasis"/>
          <w:i w:val="0"/>
          <w:lang w:val="en-GB"/>
        </w:rPr>
      </w:pPr>
      <w:r w:rsidRPr="00134C59">
        <w:rPr>
          <w:rStyle w:val="Emphasis"/>
          <w:lang w:val="en-GB"/>
        </w:rPr>
        <w:t xml:space="preserve">I, the undersigned, certify that I am duly authorized by </w:t>
      </w:r>
      <w:r w:rsidRPr="00134C59">
        <w:rPr>
          <w:lang w:val="en-GB"/>
        </w:rPr>
        <w:fldChar w:fldCharType="begin">
          <w:ffData>
            <w:name w:val=""/>
            <w:enabled/>
            <w:calcOnExit w:val="0"/>
            <w:textInput>
              <w:default w:val="[INSERT NAME OF PROPOSER]]"/>
              <w:format w:val="UPPERCASE"/>
            </w:textInput>
          </w:ffData>
        </w:fldChar>
      </w:r>
      <w:r w:rsidRPr="00134C59">
        <w:rPr>
          <w:lang w:val="en-GB"/>
        </w:rPr>
        <w:instrText xml:space="preserve"> FORMTEXT </w:instrText>
      </w:r>
      <w:r w:rsidRPr="00134C59">
        <w:rPr>
          <w:lang w:val="en-GB"/>
        </w:rPr>
      </w:r>
      <w:r w:rsidRPr="00134C59">
        <w:rPr>
          <w:lang w:val="en-GB"/>
        </w:rPr>
        <w:fldChar w:fldCharType="separate"/>
      </w:r>
      <w:r w:rsidRPr="00134C59">
        <w:rPr>
          <w:noProof/>
          <w:lang w:val="en-GB"/>
        </w:rPr>
        <w:t>[INSERT NAME OF PROPOSER]]</w:t>
      </w:r>
      <w:r w:rsidRPr="00134C59">
        <w:rPr>
          <w:lang w:val="en-GB"/>
        </w:rPr>
        <w:fldChar w:fldCharType="end"/>
      </w:r>
      <w:r w:rsidRPr="00134C59">
        <w:rPr>
          <w:lang w:val="en-GB"/>
        </w:rPr>
        <w:t xml:space="preserve"> to</w:t>
      </w:r>
      <w:r w:rsidRPr="00134C59">
        <w:rPr>
          <w:rStyle w:val="Emphasis"/>
          <w:lang w:val="en-GB"/>
        </w:rPr>
        <w:t xml:space="preserve"> sign this Proposal.</w:t>
      </w:r>
    </w:p>
    <w:p w14:paraId="6D85C453" w14:textId="77777777" w:rsidR="00CA4F15" w:rsidRPr="00134C59" w:rsidRDefault="00CA4F15" w:rsidP="00CA4F15">
      <w:pPr>
        <w:adjustRightInd w:val="0"/>
        <w:spacing w:before="120" w:after="120"/>
        <w:jc w:val="both"/>
        <w:rPr>
          <w:rStyle w:val="Emphasis"/>
          <w:i w:val="0"/>
          <w:lang w:val="en-GB"/>
        </w:rPr>
      </w:pPr>
    </w:p>
    <w:p w14:paraId="3FC9912C" w14:textId="77777777" w:rsidR="00CA4F15" w:rsidRPr="00134C59" w:rsidRDefault="00CA4F15" w:rsidP="00CA4F15">
      <w:pPr>
        <w:tabs>
          <w:tab w:val="left" w:pos="990"/>
          <w:tab w:val="left" w:pos="5040"/>
          <w:tab w:val="left" w:pos="5850"/>
        </w:tabs>
        <w:spacing w:before="120" w:after="120"/>
        <w:rPr>
          <w:color w:val="000000"/>
          <w:lang w:val="en-GB"/>
        </w:rPr>
      </w:pPr>
      <w:r w:rsidRPr="00134C59">
        <w:rPr>
          <w:color w:val="000000"/>
          <w:lang w:val="en-GB"/>
        </w:rPr>
        <w:t xml:space="preserve">Signature: </w:t>
      </w:r>
      <w:r w:rsidRPr="00134C59">
        <w:rPr>
          <w:color w:val="000000"/>
          <w:lang w:val="en-GB"/>
        </w:rPr>
        <w:tab/>
        <w:t xml:space="preserve">          _____________________________________________________________</w:t>
      </w:r>
    </w:p>
    <w:p w14:paraId="32D329EA" w14:textId="77777777" w:rsidR="00CA4F15" w:rsidRPr="00134C59" w:rsidRDefault="00CA4F15" w:rsidP="00CA4F15">
      <w:pPr>
        <w:tabs>
          <w:tab w:val="left" w:pos="990"/>
          <w:tab w:val="left" w:pos="5040"/>
          <w:tab w:val="left" w:pos="5850"/>
        </w:tabs>
        <w:spacing w:before="120" w:after="120"/>
        <w:rPr>
          <w:color w:val="000000"/>
          <w:lang w:val="en-GB"/>
        </w:rPr>
      </w:pPr>
      <w:r w:rsidRPr="00134C59">
        <w:rPr>
          <w:color w:val="000000"/>
          <w:lang w:val="en-GB"/>
        </w:rPr>
        <w:t xml:space="preserve">Date: </w:t>
      </w:r>
      <w:r w:rsidRPr="00134C59">
        <w:rPr>
          <w:color w:val="000000"/>
          <w:lang w:val="en-GB"/>
        </w:rPr>
        <w:tab/>
        <w:t xml:space="preserve">          _____________________________________________________________</w:t>
      </w:r>
    </w:p>
    <w:p w14:paraId="69FBC32F" w14:textId="77777777" w:rsidR="00CA4F15" w:rsidRPr="00134C59" w:rsidRDefault="00CA4F15" w:rsidP="00CA4F15">
      <w:pPr>
        <w:tabs>
          <w:tab w:val="left" w:pos="990"/>
        </w:tabs>
        <w:spacing w:before="120" w:after="120"/>
        <w:rPr>
          <w:color w:val="000000"/>
          <w:lang w:val="en-GB"/>
        </w:rPr>
      </w:pPr>
      <w:r w:rsidRPr="00134C59">
        <w:rPr>
          <w:color w:val="000000"/>
          <w:lang w:val="en-GB"/>
        </w:rPr>
        <w:t xml:space="preserve">Name: </w:t>
      </w:r>
      <w:r w:rsidRPr="00134C59">
        <w:rPr>
          <w:color w:val="000000"/>
          <w:lang w:val="en-GB"/>
        </w:rPr>
        <w:tab/>
        <w:t xml:space="preserve">          _____________________________________________________________</w:t>
      </w:r>
    </w:p>
    <w:p w14:paraId="7A7BBF5B" w14:textId="77777777" w:rsidR="00CA4F15" w:rsidRPr="00134C59" w:rsidRDefault="00CA4F15" w:rsidP="00CA4F15">
      <w:pPr>
        <w:tabs>
          <w:tab w:val="left" w:pos="990"/>
        </w:tabs>
        <w:spacing w:before="120" w:after="120"/>
        <w:rPr>
          <w:color w:val="000000"/>
          <w:lang w:val="en-GB"/>
        </w:rPr>
      </w:pPr>
      <w:r w:rsidRPr="00134C59">
        <w:rPr>
          <w:color w:val="000000"/>
          <w:lang w:val="en-GB"/>
        </w:rPr>
        <w:t>Title:</w:t>
      </w:r>
      <w:r w:rsidRPr="00134C59">
        <w:rPr>
          <w:color w:val="000000"/>
          <w:lang w:val="en-GB"/>
        </w:rPr>
        <w:tab/>
        <w:t xml:space="preserve">          _____________________________________________________________</w:t>
      </w:r>
    </w:p>
    <w:p w14:paraId="78690BBA" w14:textId="77777777" w:rsidR="00CA4F15" w:rsidRPr="00134C59" w:rsidRDefault="00CA4F15" w:rsidP="00CA4F15">
      <w:pPr>
        <w:tabs>
          <w:tab w:val="left" w:pos="990"/>
        </w:tabs>
        <w:spacing w:before="120" w:after="120"/>
        <w:rPr>
          <w:color w:val="000000"/>
          <w:lang w:val="en-GB"/>
        </w:rPr>
      </w:pPr>
      <w:r w:rsidRPr="00134C59">
        <w:rPr>
          <w:color w:val="000000"/>
          <w:lang w:val="en-GB"/>
        </w:rPr>
        <w:t>Company as per the certificate of incorporation: ____________________________________</w:t>
      </w:r>
    </w:p>
    <w:p w14:paraId="70F3E091" w14:textId="77777777" w:rsidR="00CA4F15" w:rsidRPr="00134C59" w:rsidRDefault="00CA4F15" w:rsidP="00CA4F15">
      <w:pPr>
        <w:tabs>
          <w:tab w:val="left" w:pos="990"/>
        </w:tabs>
        <w:spacing w:before="120" w:after="120"/>
        <w:rPr>
          <w:color w:val="000000"/>
          <w:lang w:val="en-GB"/>
        </w:rPr>
      </w:pPr>
      <w:r w:rsidRPr="00134C59">
        <w:rPr>
          <w:color w:val="000000"/>
          <w:lang w:val="en-GB"/>
        </w:rPr>
        <w:t>Postal Address:   _____________________________________________________________</w:t>
      </w:r>
    </w:p>
    <w:p w14:paraId="56FB2092" w14:textId="77777777" w:rsidR="00CA4F15" w:rsidRPr="00134C59" w:rsidRDefault="00CA4F15" w:rsidP="00CA4F15">
      <w:pPr>
        <w:tabs>
          <w:tab w:val="left" w:pos="990"/>
        </w:tabs>
        <w:spacing w:before="120" w:after="120"/>
        <w:rPr>
          <w:color w:val="000000"/>
          <w:lang w:val="en-GB"/>
        </w:rPr>
      </w:pPr>
      <w:r w:rsidRPr="00134C59">
        <w:rPr>
          <w:color w:val="000000"/>
          <w:lang w:val="en-GB"/>
        </w:rPr>
        <w:t>Tel No.:               _____________________________________________________________</w:t>
      </w:r>
    </w:p>
    <w:p w14:paraId="7B1D71A7" w14:textId="77777777" w:rsidR="00CA4F15" w:rsidRPr="00134C59" w:rsidRDefault="00CA4F15" w:rsidP="00CA4F15">
      <w:pPr>
        <w:tabs>
          <w:tab w:val="left" w:pos="990"/>
        </w:tabs>
        <w:spacing w:before="120" w:after="120"/>
        <w:rPr>
          <w:color w:val="000000"/>
          <w:lang w:val="en-GB"/>
        </w:rPr>
      </w:pPr>
      <w:r w:rsidRPr="00134C59">
        <w:rPr>
          <w:color w:val="000000"/>
          <w:lang w:val="en-GB"/>
        </w:rPr>
        <w:t>Email:                  _____________________________________________________________</w:t>
      </w:r>
    </w:p>
    <w:p w14:paraId="339E1419" w14:textId="77777777" w:rsidR="00CA4F15" w:rsidRPr="00134C59" w:rsidRDefault="00CA4F15" w:rsidP="00CA4F15">
      <w:pPr>
        <w:tabs>
          <w:tab w:val="left" w:pos="990"/>
        </w:tabs>
        <w:spacing w:before="120" w:after="120"/>
        <w:rPr>
          <w:color w:val="000000"/>
          <w:lang w:val="en-GB"/>
        </w:rPr>
      </w:pPr>
      <w:r w:rsidRPr="00134C59">
        <w:rPr>
          <w:color w:val="000000"/>
          <w:lang w:val="en-GB"/>
        </w:rPr>
        <w:t xml:space="preserve">Validity of </w:t>
      </w:r>
      <w:proofErr w:type="gramStart"/>
      <w:r w:rsidRPr="00134C59">
        <w:rPr>
          <w:color w:val="000000"/>
          <w:lang w:val="en-GB"/>
        </w:rPr>
        <w:t>Offer:_</w:t>
      </w:r>
      <w:proofErr w:type="gramEnd"/>
      <w:r w:rsidRPr="00134C59">
        <w:rPr>
          <w:color w:val="000000"/>
          <w:lang w:val="en-GB"/>
        </w:rPr>
        <w:t>____________________________________________________________</w:t>
      </w:r>
    </w:p>
    <w:p w14:paraId="5275C372" w14:textId="77777777" w:rsidR="00CA4F15" w:rsidRPr="00134C59" w:rsidRDefault="00CA4F15" w:rsidP="00CA4F15">
      <w:pPr>
        <w:pStyle w:val="t1"/>
        <w:widowControl/>
        <w:spacing w:before="0" w:after="0"/>
        <w:rPr>
          <w:rFonts w:ascii="Times New Roman" w:hAnsi="Times New Roman"/>
          <w:szCs w:val="22"/>
        </w:rPr>
      </w:pPr>
    </w:p>
    <w:p w14:paraId="0AD7C761" w14:textId="77777777" w:rsidR="00CA4F15" w:rsidRPr="00134C59" w:rsidRDefault="00CA4F15" w:rsidP="00CA4F15">
      <w:pPr>
        <w:jc w:val="both"/>
      </w:pPr>
      <w:r w:rsidRPr="00134C59">
        <w:t>Please indicate which of the following terms of payment are offered under this Proposal:</w:t>
      </w:r>
    </w:p>
    <w:p w14:paraId="13089B59"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 xml:space="preserve">10 days </w:t>
      </w:r>
      <w:proofErr w:type="gramStart"/>
      <w:r w:rsidRPr="00134C59">
        <w:rPr>
          <w:rFonts w:ascii="Times New Roman" w:hAnsi="Times New Roman"/>
          <w:b w:val="0"/>
          <w:bCs/>
          <w:szCs w:val="22"/>
          <w:lang w:val="en-US"/>
        </w:rPr>
        <w:t>3.0% _</w:t>
      </w:r>
      <w:proofErr w:type="gramEnd"/>
      <w:r w:rsidRPr="00134C59">
        <w:rPr>
          <w:rFonts w:ascii="Times New Roman" w:hAnsi="Times New Roman"/>
          <w:b w:val="0"/>
          <w:bCs/>
          <w:szCs w:val="22"/>
          <w:lang w:val="en-US"/>
        </w:rPr>
        <w:t>____</w:t>
      </w:r>
      <w:r w:rsidRPr="00134C59">
        <w:rPr>
          <w:rFonts w:ascii="Times New Roman" w:hAnsi="Times New Roman"/>
          <w:b w:val="0"/>
          <w:bCs/>
          <w:szCs w:val="22"/>
          <w:lang w:val="en-US"/>
        </w:rPr>
        <w:tab/>
        <w:t>15 days 2.5% _____</w:t>
      </w:r>
      <w:r w:rsidRPr="00134C59">
        <w:rPr>
          <w:rFonts w:ascii="Times New Roman" w:hAnsi="Times New Roman"/>
          <w:b w:val="0"/>
          <w:bCs/>
          <w:szCs w:val="22"/>
          <w:lang w:val="en-US"/>
        </w:rPr>
        <w:tab/>
        <w:t>20 days 2.0% _____</w:t>
      </w:r>
    </w:p>
    <w:p w14:paraId="4C3C6745"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30 days net _____</w:t>
      </w:r>
      <w:r w:rsidRPr="00134C59">
        <w:rPr>
          <w:rFonts w:ascii="Times New Roman" w:hAnsi="Times New Roman"/>
          <w:b w:val="0"/>
          <w:bCs/>
          <w:szCs w:val="22"/>
          <w:lang w:val="en-US"/>
        </w:rPr>
        <w:tab/>
        <w:t>Other_____</w:t>
      </w:r>
    </w:p>
    <w:p w14:paraId="445295E9" w14:textId="77777777" w:rsidR="00CA4F15" w:rsidRPr="00134C59" w:rsidRDefault="00CA4F15" w:rsidP="00CA4F15">
      <w:pPr>
        <w:pStyle w:val="t1"/>
        <w:widowControl/>
        <w:spacing w:before="0" w:after="0"/>
        <w:rPr>
          <w:rFonts w:ascii="Times New Roman" w:eastAsiaTheme="minorHAnsi" w:hAnsi="Times New Roman"/>
          <w:b w:val="0"/>
          <w:szCs w:val="22"/>
          <w:lang w:eastAsia="en-US"/>
        </w:rPr>
      </w:pPr>
    </w:p>
    <w:p w14:paraId="2F4DEF4D" w14:textId="77777777" w:rsidR="00CA4F15" w:rsidRPr="00134C59" w:rsidRDefault="00CA4F15" w:rsidP="00CA4F15">
      <w:pPr>
        <w:pStyle w:val="t1"/>
        <w:widowControl/>
        <w:spacing w:before="0" w:after="0"/>
        <w:rPr>
          <w:rFonts w:ascii="Times New Roman" w:eastAsiaTheme="minorEastAsia" w:hAnsi="Times New Roman"/>
          <w:lang w:val="en-AU" w:eastAsia="en-US"/>
        </w:rPr>
      </w:pPr>
      <w:r w:rsidRPr="03F6CCC2">
        <w:rPr>
          <w:rFonts w:ascii="Times New Roman" w:eastAsiaTheme="minorEastAsia" w:hAnsi="Times New Roman"/>
          <w:lang w:val="en-AU" w:eastAsia="en-US"/>
        </w:rPr>
        <w:t>Any requested EXCEPTIONS or CLARIFICATIONS to the requirements defined by UNICEF in this Request for Proposal and all related documents, including UNICEF’s General Terms and Conditions are to be described by the Proposer below. Additional pages may be attached. Request for EXCEPTIONS after an AWARD has been made may result in invalidation of the Proposal:</w:t>
      </w:r>
    </w:p>
    <w:p w14:paraId="5BE226C7" w14:textId="77777777" w:rsidR="00CA4F15" w:rsidRPr="00134C59" w:rsidRDefault="00CA4F15" w:rsidP="00CA4F15">
      <w:pPr>
        <w:pStyle w:val="t1"/>
        <w:widowControl/>
        <w:spacing w:before="0" w:after="0"/>
        <w:rPr>
          <w:rFonts w:ascii="Times New Roman" w:eastAsiaTheme="minorHAnsi" w:hAnsi="Times New Roman"/>
          <w:bCs/>
          <w:szCs w:val="22"/>
          <w:lang w:eastAsia="en-US"/>
        </w:rPr>
      </w:pPr>
      <w:r w:rsidRPr="00134C59">
        <w:rPr>
          <w:rFonts w:ascii="Times New Roman" w:eastAsiaTheme="minorHAnsi" w:hAnsi="Times New Roman"/>
          <w:bCs/>
          <w:noProof/>
          <w:szCs w:val="22"/>
          <w:lang w:eastAsia="en-US"/>
        </w:rPr>
        <mc:AlternateContent>
          <mc:Choice Requires="wps">
            <w:drawing>
              <wp:anchor distT="0" distB="0" distL="114300" distR="114300" simplePos="0" relativeHeight="251658240" behindDoc="0" locked="0" layoutInCell="1" allowOverlap="1" wp14:anchorId="647E3C5A" wp14:editId="59DE229C">
                <wp:simplePos x="0" y="0"/>
                <wp:positionH relativeFrom="column">
                  <wp:posOffset>22860</wp:posOffset>
                </wp:positionH>
                <wp:positionV relativeFrom="paragraph">
                  <wp:posOffset>85724</wp:posOffset>
                </wp:positionV>
                <wp:extent cx="6257925" cy="600075"/>
                <wp:effectExtent l="0" t="0" r="28575" b="28575"/>
                <wp:wrapNone/>
                <wp:docPr id="14" name="Rectangle 14"/>
                <wp:cNvGraphicFramePr/>
                <a:graphic xmlns:a="http://schemas.openxmlformats.org/drawingml/2006/main">
                  <a:graphicData uri="http://schemas.microsoft.com/office/word/2010/wordprocessingShape">
                    <wps:wsp>
                      <wps:cNvSpPr/>
                      <wps:spPr>
                        <a:xfrm>
                          <a:off x="0" y="0"/>
                          <a:ext cx="6257925" cy="600075"/>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0171941" id="Rectangle 14" o:spid="_x0000_s1026" style="position:absolute;margin-left:1.8pt;margin-top:6.75pt;width:492.75pt;height:47.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mvFYwIAAB4FAAAOAAAAZHJzL2Uyb0RvYy54bWysVMFu2zAMvQ/YPwi6r3aCpFmDOkWQIsOA&#10;oC3WDj2rshQbkEWNUuJkXz9KdpyiLXYYdpElkXwknx91fXNoDNsr9DXYgo8ucs6UlVDWdlvwn0/r&#10;L18580HYUhiwquBH5fnN4vOn69bN1RgqMKVCRiDWz1tX8CoEN88yLyvVCH8BTlkyasBGBDriNitR&#10;tITemGyc55dZC1g6BKm8p9vbzsgXCV9rJcO91l4FZgpOtYW0Ylpf4potrsV8i8JVtezLEP9QRSNq&#10;S0kHqFsRBNth/Q6qqSWCBx0uJDQZaF1LlXqgbkb5m24eK+FU6oXI8W6gyf8/WHm3f3QPSDS0zs89&#10;bWMXB41N/FJ97JDIOg5kqUNgki4vx9PZ1XjKmSTbZZ7ns2lkMztHO/Thm4KGxU3BkX5G4kjsNz50&#10;rieXmMzCujYm3p9LSbtwNCo6GPtDaVaXlHycgJJK1Mog2wv6v0JKZcOoM1WiVN31lGpLP5pKGyJS&#10;oQkwImtKPGD3AFGB77G7snv/GKqSyIbg/G+FdcFDRMoMNgzBTW0BPwIw1FWfufM/kdRRE1l6gfL4&#10;gAyhk7h3cl0T7Rvhw4NA0jSpn+Y03NOiDbQFh37HWQX4+6P76E9SIytnLc1Iwf2vnUDFmfluSYRX&#10;o8kkDlU6TKazMR3wteXltcXumhXQbxrRi+Bk2kb/YE5bjdA80zgvY1YyCSspd8FlwNNhFbrZpQdB&#10;quUyudEgORE29tHJCB5ZjbJ6OjwLdL32Aqn2Dk7zJOZvJNj5xkgLy10AXSd9nnnt+aYhTMLpH4w4&#10;5a/Pyev8rC3+AAAA//8DAFBLAwQUAAYACAAAACEA51GCKt8AAAAIAQAADwAAAGRycy9kb3ducmV2&#10;LnhtbEyPzU7DMBCE70i8g7VI3KhTKqo0xKlKJU78SGloJW6uvSSBeB3Fbht4+i4nOO7MaPabfDm6&#10;ThxxCK0nBdNJAgLJeNtSreCterxJQYSoyerOEyr4xgDL4vIi15n1JyrxuIm14BIKmVbQxNhnUgbT&#10;oNNh4nsk9j784HTkc6ilHfSJy10nb5NkLp1uiT80usd1g+Zrc3AKcLv7LH/en8zrs1n5ktaxeqhe&#10;lLq+Glf3ICKO8S8Mv/iMDgUz7f2BbBCdgtmcgyzP7kCwvUgXUxB7FpI0AVnk8v+A4gwAAP//AwBQ&#10;SwECLQAUAAYACAAAACEAtoM4kv4AAADhAQAAEwAAAAAAAAAAAAAAAAAAAAAAW0NvbnRlbnRfVHlw&#10;ZXNdLnhtbFBLAQItABQABgAIAAAAIQA4/SH/1gAAAJQBAAALAAAAAAAAAAAAAAAAAC8BAABfcmVs&#10;cy8ucmVsc1BLAQItABQABgAIAAAAIQDMNmvFYwIAAB4FAAAOAAAAAAAAAAAAAAAAAC4CAABkcnMv&#10;ZTJvRG9jLnhtbFBLAQItABQABgAIAAAAIQDnUYIq3wAAAAgBAAAPAAAAAAAAAAAAAAAAAL0EAABk&#10;cnMvZG93bnJldi54bWxQSwUGAAAAAAQABADzAAAAyQUAAAAA&#10;" filled="f" strokecolor="#243f60 [1604]" strokeweight="2pt"/>
            </w:pict>
          </mc:Fallback>
        </mc:AlternateContent>
      </w:r>
    </w:p>
    <w:p w14:paraId="0DF676EA" w14:textId="77777777" w:rsidR="00CA4F15" w:rsidRPr="00134C59" w:rsidRDefault="00CA4F15" w:rsidP="00CA4F15">
      <w:pPr>
        <w:tabs>
          <w:tab w:val="left" w:pos="1260"/>
        </w:tabs>
        <w:spacing w:before="120" w:after="120"/>
        <w:rPr>
          <w:color w:val="000000"/>
          <w:lang w:val="en-GB"/>
        </w:rPr>
      </w:pPr>
    </w:p>
    <w:p w14:paraId="433CA196" w14:textId="77777777" w:rsidR="00CA4F15" w:rsidRPr="00134C59" w:rsidRDefault="00CA4F15" w:rsidP="00CA4F15">
      <w:pPr>
        <w:pStyle w:val="SchHeadDes"/>
        <w:keepNext/>
        <w:tabs>
          <w:tab w:val="left" w:pos="3975"/>
        </w:tabs>
        <w:spacing w:after="0" w:line="240" w:lineRule="auto"/>
        <w:jc w:val="left"/>
        <w:rPr>
          <w:b w:val="0"/>
          <w:color w:val="7F7F7F" w:themeColor="text1" w:themeTint="80"/>
          <w:szCs w:val="22"/>
        </w:rPr>
      </w:pPr>
      <w:r w:rsidRPr="00134C59">
        <w:rPr>
          <w:b w:val="0"/>
          <w:color w:val="7F7F7F" w:themeColor="text1" w:themeTint="80"/>
          <w:szCs w:val="22"/>
        </w:rPr>
        <w:tab/>
      </w:r>
    </w:p>
    <w:p w14:paraId="080FC246" w14:textId="77777777" w:rsidR="00CA4F15" w:rsidRPr="00134C59" w:rsidRDefault="00CA4F15" w:rsidP="00CA4F15">
      <w:pPr>
        <w:pStyle w:val="SchHeadDes"/>
        <w:keepNext/>
        <w:spacing w:after="0" w:line="240" w:lineRule="auto"/>
        <w:jc w:val="left"/>
        <w:rPr>
          <w:b w:val="0"/>
          <w:color w:val="7F7F7F" w:themeColor="text1" w:themeTint="80"/>
          <w:szCs w:val="22"/>
        </w:rPr>
      </w:pPr>
    </w:p>
    <w:p w14:paraId="5F9CB58B" w14:textId="77777777" w:rsidR="00CA4F15" w:rsidRPr="00134C59" w:rsidRDefault="00CA4F15" w:rsidP="00CA4F15">
      <w:pPr>
        <w:pStyle w:val="SchHeadDes"/>
        <w:keepNext/>
        <w:spacing w:after="0" w:line="240" w:lineRule="auto"/>
        <w:jc w:val="left"/>
        <w:rPr>
          <w:b w:val="0"/>
          <w:caps/>
          <w:color w:val="000000"/>
          <w:szCs w:val="22"/>
        </w:rPr>
      </w:pPr>
      <w:r w:rsidRPr="00134C59">
        <w:rPr>
          <w:b w:val="0"/>
          <w:color w:val="7F7F7F" w:themeColor="text1" w:themeTint="80"/>
          <w:szCs w:val="22"/>
        </w:rPr>
        <w:t>[</w:t>
      </w:r>
      <w:r w:rsidRPr="00134C59">
        <w:rPr>
          <w:b w:val="0"/>
          <w:i/>
          <w:color w:val="7F7F7F" w:themeColor="text1" w:themeTint="80"/>
          <w:szCs w:val="22"/>
        </w:rPr>
        <w:t>Stamp with official stamp of the proposer</w:t>
      </w:r>
      <w:r w:rsidRPr="00134C59">
        <w:rPr>
          <w:b w:val="0"/>
          <w:color w:val="7F7F7F" w:themeColor="text1" w:themeTint="80"/>
          <w:szCs w:val="22"/>
        </w:rPr>
        <w:t>]</w:t>
      </w:r>
      <w:r w:rsidRPr="00134C59">
        <w:rPr>
          <w:b w:val="0"/>
          <w:color w:val="000000"/>
          <w:szCs w:val="22"/>
        </w:rPr>
        <w:br w:type="page"/>
      </w:r>
    </w:p>
    <w:p w14:paraId="19ED8597" w14:textId="033FBFD5" w:rsidR="00CA4F15" w:rsidRDefault="00CA4F15" w:rsidP="00CA4F15">
      <w:pPr>
        <w:rPr>
          <w:rFonts w:eastAsiaTheme="majorEastAsia"/>
          <w:b/>
          <w:bCs/>
          <w:color w:val="4F81BD" w:themeColor="accent1"/>
          <w:sz w:val="24"/>
          <w:szCs w:val="24"/>
          <w:lang w:val="en-GB"/>
        </w:rPr>
      </w:pPr>
      <w:bookmarkStart w:id="5" w:name="_Toc51686243"/>
      <w:r w:rsidRPr="00134C59">
        <w:rPr>
          <w:rFonts w:eastAsiaTheme="majorEastAsia"/>
          <w:b/>
          <w:bCs/>
          <w:color w:val="4F81BD" w:themeColor="accent1"/>
          <w:sz w:val="24"/>
          <w:szCs w:val="24"/>
          <w:lang w:val="en-GB"/>
        </w:rPr>
        <w:lastRenderedPageBreak/>
        <w:t xml:space="preserve">PROPOSER INFORMATION </w:t>
      </w:r>
      <w:bookmarkEnd w:id="5"/>
      <w:r w:rsidRPr="00134C59">
        <w:rPr>
          <w:rFonts w:eastAsiaTheme="majorEastAsia"/>
          <w:b/>
          <w:bCs/>
          <w:color w:val="4F81BD" w:themeColor="accent1"/>
          <w:sz w:val="24"/>
          <w:szCs w:val="24"/>
          <w:lang w:val="en-GB"/>
        </w:rPr>
        <w:t>SHEET</w:t>
      </w:r>
    </w:p>
    <w:p w14:paraId="3FAEED66" w14:textId="77777777" w:rsidR="00884CBF" w:rsidRPr="00134C59" w:rsidRDefault="00884CBF" w:rsidP="00CA4F15">
      <w:pPr>
        <w:rPr>
          <w:rFonts w:eastAsiaTheme="majorEastAsia"/>
          <w:b/>
          <w:bCs/>
          <w:color w:val="4F81BD" w:themeColor="accent1"/>
          <w:sz w:val="24"/>
          <w:szCs w:val="24"/>
          <w:lang w:val="en-GB"/>
        </w:rPr>
      </w:pPr>
    </w:p>
    <w:tbl>
      <w:tblPr>
        <w:tblStyle w:val="TableGrid"/>
        <w:tblW w:w="10169"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4A0" w:firstRow="1" w:lastRow="0" w:firstColumn="1" w:lastColumn="0" w:noHBand="0" w:noVBand="1"/>
      </w:tblPr>
      <w:tblGrid>
        <w:gridCol w:w="3837"/>
        <w:gridCol w:w="6332"/>
      </w:tblGrid>
      <w:tr w:rsidR="003D4779" w:rsidRPr="00134C59" w14:paraId="5A5AFADD" w14:textId="77777777" w:rsidTr="00696EA9">
        <w:trPr>
          <w:trHeight w:val="3681"/>
        </w:trPr>
        <w:tc>
          <w:tcPr>
            <w:tcW w:w="3837" w:type="dxa"/>
            <w:shd w:val="clear" w:color="auto" w:fill="B8CCE4" w:themeFill="accent1" w:themeFillTint="66"/>
          </w:tcPr>
          <w:p w14:paraId="482AC181" w14:textId="77777777" w:rsidR="00CA4F15" w:rsidRPr="00134C59" w:rsidRDefault="00CA4F15" w:rsidP="00BB5C08">
            <w:pPr>
              <w:spacing w:before="120" w:after="120"/>
              <w:rPr>
                <w:bCs/>
                <w:spacing w:val="-2"/>
                <w:lang w:val="en-GB"/>
              </w:rPr>
            </w:pPr>
            <w:r w:rsidRPr="00134C59">
              <w:rPr>
                <w:bCs/>
                <w:spacing w:val="-2"/>
                <w:lang w:val="en-GB"/>
              </w:rPr>
              <w:t>Are you a UNGM registered vendor?</w:t>
            </w:r>
          </w:p>
          <w:p w14:paraId="2B4E4EED" w14:textId="4BA9780F" w:rsidR="00CA4F15" w:rsidRPr="006C3E6C" w:rsidRDefault="008E63D4" w:rsidP="00BB5C08">
            <w:pPr>
              <w:spacing w:before="120" w:after="120"/>
              <w:rPr>
                <w:bCs/>
                <w:spacing w:val="-2"/>
                <w:sz w:val="16"/>
                <w:szCs w:val="16"/>
                <w:lang w:val="en-GB"/>
              </w:rPr>
            </w:pPr>
            <w:r w:rsidRPr="006C3E6C">
              <w:rPr>
                <w:bCs/>
                <w:spacing w:val="-2"/>
                <w:sz w:val="16"/>
                <w:szCs w:val="16"/>
                <w:lang w:val="en-GB"/>
              </w:rPr>
              <w:t>Refer to Part II, Section 1.2 of this Request for Proposal</w:t>
            </w:r>
          </w:p>
        </w:tc>
        <w:tc>
          <w:tcPr>
            <w:tcW w:w="6332" w:type="dxa"/>
          </w:tcPr>
          <w:p w14:paraId="7636A480" w14:textId="77777777" w:rsidR="00CA4F15" w:rsidRPr="00134C59" w:rsidRDefault="00815D23" w:rsidP="00BB5C08">
            <w:pPr>
              <w:spacing w:before="120" w:after="120"/>
              <w:rPr>
                <w:spacing w:val="-2"/>
                <w:lang w:val="en-GB"/>
              </w:rPr>
            </w:pPr>
            <w:sdt>
              <w:sdtPr>
                <w:rPr>
                  <w:rFonts w:eastAsia="MS Gothic"/>
                  <w:spacing w:val="-2"/>
                  <w:lang w:val="en-GB"/>
                </w:rPr>
                <w:id w:val="975801062"/>
                <w14:checkbox>
                  <w14:checked w14:val="0"/>
                  <w14:checkedState w14:val="2612" w14:font="MS Gothic"/>
                  <w14:uncheckedState w14:val="2610" w14:font="MS Gothic"/>
                </w14:checkbox>
              </w:sdtPr>
              <w:sdtEndPr/>
              <w:sdtContent>
                <w:r w:rsidR="00CA4F15">
                  <w:rPr>
                    <w:rFonts w:ascii="MS Gothic" w:eastAsia="MS Gothic" w:hAnsi="MS Gothic" w:hint="eastAsia"/>
                    <w:spacing w:val="-2"/>
                    <w:lang w:val="en-GB"/>
                  </w:rPr>
                  <w:t>☐</w:t>
                </w:r>
              </w:sdtContent>
            </w:sdt>
            <w:r w:rsidR="00CA4F15" w:rsidRPr="00134C59">
              <w:rPr>
                <w:spacing w:val="-2"/>
                <w:lang w:val="en-GB"/>
              </w:rPr>
              <w:t xml:space="preserve"> Yes  </w:t>
            </w:r>
            <w:r w:rsidR="00CA4F15" w:rsidRPr="00134C59">
              <w:rPr>
                <w:lang w:val="en-GB"/>
              </w:rPr>
              <w:fldChar w:fldCharType="begin">
                <w:ffData>
                  <w:name w:val=""/>
                  <w:enabled/>
                  <w:calcOnExit w:val="0"/>
                  <w:textInput>
                    <w:default w:val="[insert UGNM vendor number]"/>
                  </w:textInput>
                </w:ffData>
              </w:fldChar>
            </w:r>
            <w:r w:rsidR="00CA4F15" w:rsidRPr="00134C59">
              <w:rPr>
                <w:lang w:val="en-GB"/>
              </w:rPr>
              <w:instrText xml:space="preserve"> FORMTEXT </w:instrText>
            </w:r>
            <w:r w:rsidR="00CA4F15" w:rsidRPr="00134C59">
              <w:rPr>
                <w:lang w:val="en-GB"/>
              </w:rPr>
            </w:r>
            <w:r w:rsidR="00CA4F15" w:rsidRPr="00134C59">
              <w:rPr>
                <w:lang w:val="en-GB"/>
              </w:rPr>
              <w:fldChar w:fldCharType="separate"/>
            </w:r>
            <w:r w:rsidR="00CA4F15" w:rsidRPr="00134C59">
              <w:rPr>
                <w:noProof/>
                <w:lang w:val="en-GB"/>
              </w:rPr>
              <w:t>[insert UGNM vendor number]</w:t>
            </w:r>
            <w:r w:rsidR="00CA4F15" w:rsidRPr="00134C59">
              <w:rPr>
                <w:lang w:val="en-GB"/>
              </w:rPr>
              <w:fldChar w:fldCharType="end"/>
            </w:r>
          </w:p>
          <w:p w14:paraId="2951AA81" w14:textId="77777777" w:rsidR="00CA4F15" w:rsidRPr="00134C59" w:rsidRDefault="00815D23" w:rsidP="00BB5C08">
            <w:pPr>
              <w:spacing w:before="120" w:after="120"/>
              <w:rPr>
                <w:spacing w:val="-2"/>
                <w:lang w:val="en-GB"/>
              </w:rPr>
            </w:pPr>
            <w:sdt>
              <w:sdtPr>
                <w:rPr>
                  <w:spacing w:val="-2"/>
                  <w:lang w:val="en-GB"/>
                </w:rPr>
                <w:id w:val="-17323484"/>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No* </w:t>
            </w:r>
            <w:r w:rsidR="00CA4F15" w:rsidRPr="00134C59">
              <w:rPr>
                <w:spacing w:val="-2"/>
                <w:lang w:val="en-GB"/>
              </w:rPr>
              <w:tab/>
              <w:t xml:space="preserve"> </w:t>
            </w:r>
          </w:p>
          <w:p w14:paraId="3D06CED6" w14:textId="77777777" w:rsidR="00CA4F15" w:rsidRPr="00134C59" w:rsidRDefault="00CA4F15" w:rsidP="00BB5C08">
            <w:pPr>
              <w:tabs>
                <w:tab w:val="left" w:pos="720"/>
              </w:tabs>
            </w:pPr>
          </w:p>
          <w:p w14:paraId="4939B584" w14:textId="77777777" w:rsidR="00CA4F15" w:rsidRPr="00134C59" w:rsidRDefault="00CA4F15" w:rsidP="00BB5C08">
            <w:pPr>
              <w:tabs>
                <w:tab w:val="left" w:pos="720"/>
              </w:tabs>
              <w:rPr>
                <w:spacing w:val="-2"/>
                <w:lang w:val="en-GB"/>
              </w:rPr>
            </w:pPr>
            <w:r w:rsidRPr="00134C59">
              <w:rPr>
                <w:spacing w:val="-2"/>
                <w:lang w:val="en-GB"/>
              </w:rPr>
              <w:t xml:space="preserve">*If your company has not yet registered through the UNGM, please </w:t>
            </w:r>
            <w:proofErr w:type="gramStart"/>
            <w:r w:rsidRPr="00134C59">
              <w:rPr>
                <w:spacing w:val="-2"/>
                <w:lang w:val="en-GB"/>
              </w:rPr>
              <w:t>submit an application</w:t>
            </w:r>
            <w:proofErr w:type="gramEnd"/>
            <w:r w:rsidRPr="00134C59">
              <w:rPr>
                <w:spacing w:val="-2"/>
                <w:lang w:val="en-GB"/>
              </w:rPr>
              <w:t xml:space="preserve"> through the UNGM website at </w:t>
            </w:r>
            <w:hyperlink r:id="rId16" w:history="1">
              <w:r w:rsidRPr="00134C59">
                <w:rPr>
                  <w:rStyle w:val="Hyperlink"/>
                  <w:spacing w:val="-2"/>
                  <w:lang w:val="en-GB"/>
                </w:rPr>
                <w:t>http://www.ungm.org/Acount/Registration</w:t>
              </w:r>
            </w:hyperlink>
            <w:r w:rsidRPr="00134C59">
              <w:rPr>
                <w:spacing w:val="-2"/>
                <w:lang w:val="en-GB"/>
              </w:rPr>
              <w:t xml:space="preserve"> </w:t>
            </w:r>
          </w:p>
          <w:p w14:paraId="45F5779F" w14:textId="77777777" w:rsidR="00CA4F15" w:rsidRPr="00134C59" w:rsidRDefault="00CA4F15" w:rsidP="00BB5C08">
            <w:pPr>
              <w:tabs>
                <w:tab w:val="left" w:pos="720"/>
              </w:tabs>
              <w:rPr>
                <w:spacing w:val="-2"/>
                <w:lang w:val="en-GB"/>
              </w:rPr>
            </w:pPr>
          </w:p>
          <w:p w14:paraId="74FAF376" w14:textId="5A4CD168" w:rsidR="00CA4F15" w:rsidRPr="00134C59" w:rsidRDefault="00CA4F15" w:rsidP="00BB5C08">
            <w:pPr>
              <w:tabs>
                <w:tab w:val="left" w:pos="720"/>
              </w:tabs>
              <w:rPr>
                <w:spacing w:val="-2"/>
                <w:lang w:val="en-GB"/>
              </w:rPr>
            </w:pPr>
            <w:r w:rsidRPr="00134C59">
              <w:rPr>
                <w:spacing w:val="-2"/>
                <w:lang w:val="en-GB"/>
              </w:rPr>
              <w:t>Please note that while Basic level registration is sufficient for evaluation purposes, Proposers are highly encouraged to register at least at Level 1.</w:t>
            </w:r>
          </w:p>
        </w:tc>
      </w:tr>
      <w:tr w:rsidR="002D1AB9" w:rsidRPr="00134C59" w14:paraId="146290F9" w14:textId="77777777" w:rsidTr="00696EA9">
        <w:trPr>
          <w:trHeight w:val="749"/>
        </w:trPr>
        <w:tc>
          <w:tcPr>
            <w:tcW w:w="3837" w:type="dxa"/>
            <w:shd w:val="clear" w:color="auto" w:fill="B8CCE4" w:themeFill="accent1" w:themeFillTint="66"/>
            <w:vAlign w:val="center"/>
          </w:tcPr>
          <w:p w14:paraId="6F56DA02" w14:textId="77777777" w:rsidR="00CA4F15" w:rsidRPr="00134C59" w:rsidRDefault="00CA4F15" w:rsidP="00BB5C08">
            <w:pPr>
              <w:spacing w:before="120" w:after="120"/>
              <w:rPr>
                <w:bCs/>
                <w:spacing w:val="-2"/>
                <w:lang w:val="en-GB"/>
              </w:rPr>
            </w:pPr>
            <w:r w:rsidRPr="00134C59">
              <w:rPr>
                <w:bCs/>
                <w:color w:val="000000"/>
                <w:lang w:val="en-GB"/>
              </w:rPr>
              <w:t>Are you a UNICEF vendor?</w:t>
            </w:r>
          </w:p>
        </w:tc>
        <w:tc>
          <w:tcPr>
            <w:tcW w:w="6332" w:type="dxa"/>
          </w:tcPr>
          <w:p w14:paraId="71F663E1" w14:textId="77777777" w:rsidR="00CA4F15" w:rsidRPr="00134C59" w:rsidRDefault="00815D23" w:rsidP="00BB5C08">
            <w:pPr>
              <w:spacing w:before="120" w:after="120"/>
              <w:rPr>
                <w:spacing w:val="-2"/>
                <w:lang w:val="en-GB"/>
              </w:rPr>
            </w:pPr>
            <w:sdt>
              <w:sdtPr>
                <w:rPr>
                  <w:rFonts w:eastAsia="MS Gothic"/>
                  <w:spacing w:val="-2"/>
                  <w:lang w:val="en-GB"/>
                </w:rPr>
                <w:id w:val="284469291"/>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Yes   </w:t>
            </w:r>
            <w:sdt>
              <w:sdtPr>
                <w:rPr>
                  <w:rFonts w:eastAsia="MS Gothic"/>
                  <w:spacing w:val="-2"/>
                  <w:lang w:val="en-GB"/>
                </w:rPr>
                <w:id w:val="-601801510"/>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No </w:t>
            </w:r>
            <w:r w:rsidR="00CA4F15" w:rsidRPr="00134C59">
              <w:rPr>
                <w:spacing w:val="-2"/>
                <w:lang w:val="en-GB"/>
              </w:rPr>
              <w:tab/>
              <w:t xml:space="preserve"> </w:t>
            </w:r>
          </w:p>
        </w:tc>
      </w:tr>
    </w:tbl>
    <w:p w14:paraId="3EC8F2E8" w14:textId="078D9209" w:rsidR="00CA4F15" w:rsidRDefault="00CA4F15" w:rsidP="00CA4F15">
      <w:pPr>
        <w:rPr>
          <w:rFonts w:eastAsiaTheme="majorEastAsia"/>
          <w:b/>
          <w:bCs/>
          <w:color w:val="4F81BD" w:themeColor="accent1"/>
          <w:sz w:val="24"/>
          <w:szCs w:val="24"/>
          <w:lang w:val="en-GB"/>
        </w:rPr>
      </w:pPr>
      <w:bookmarkStart w:id="6" w:name="_Toc51686245"/>
      <w:r w:rsidRPr="00134C59">
        <w:rPr>
          <w:b/>
          <w:lang w:val="en-GB"/>
        </w:rPr>
        <w:br w:type="page"/>
      </w:r>
      <w:bookmarkEnd w:id="6"/>
      <w:r w:rsidRPr="00134C59">
        <w:rPr>
          <w:rFonts w:eastAsiaTheme="majorEastAsia"/>
          <w:b/>
          <w:bCs/>
          <w:color w:val="4F81BD" w:themeColor="accent1"/>
          <w:sz w:val="24"/>
          <w:szCs w:val="24"/>
          <w:lang w:val="en-GB"/>
        </w:rPr>
        <w:lastRenderedPageBreak/>
        <w:t>COMMERCIAL PROPOSAL SHEET</w:t>
      </w:r>
    </w:p>
    <w:p w14:paraId="1AE9DBAD" w14:textId="77777777" w:rsidR="00884CBF" w:rsidRPr="00134C59" w:rsidRDefault="00884CBF" w:rsidP="00CA4F15">
      <w:pPr>
        <w:rPr>
          <w:rFonts w:eastAsiaTheme="majorEastAsia"/>
          <w:b/>
          <w:bCs/>
          <w:color w:val="4F81BD" w:themeColor="accent1"/>
          <w:sz w:val="24"/>
          <w:szCs w:val="24"/>
          <w:lang w:val="en-GB"/>
        </w:rPr>
      </w:pPr>
    </w:p>
    <w:p w14:paraId="3E1B7517" w14:textId="77777777" w:rsidR="00CA4F15" w:rsidRPr="00134C59" w:rsidRDefault="00CA4F15" w:rsidP="002974EE">
      <w:pPr>
        <w:pStyle w:val="ListParagraph"/>
        <w:numPr>
          <w:ilvl w:val="0"/>
          <w:numId w:val="28"/>
        </w:numPr>
        <w:autoSpaceDE/>
        <w:autoSpaceDN/>
        <w:spacing w:after="160" w:line="259" w:lineRule="auto"/>
        <w:rPr>
          <w:rFonts w:eastAsiaTheme="majorEastAsia"/>
          <w:b/>
          <w:bCs/>
          <w:color w:val="4F81BD" w:themeColor="accent1"/>
          <w:sz w:val="24"/>
          <w:szCs w:val="24"/>
          <w:lang w:val="en-GB"/>
        </w:rPr>
      </w:pPr>
      <w:r w:rsidRPr="00134C59">
        <w:rPr>
          <w:rFonts w:eastAsiaTheme="majorEastAsia"/>
          <w:b/>
          <w:bCs/>
          <w:color w:val="4F81BD" w:themeColor="accent1"/>
          <w:sz w:val="24"/>
          <w:szCs w:val="24"/>
          <w:lang w:val="en-GB"/>
        </w:rPr>
        <w:t>Quantitative Proposal</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134C59" w14:paraId="236B5B8B" w14:textId="77777777" w:rsidTr="00BB5C08">
        <w:tc>
          <w:tcPr>
            <w:tcW w:w="1979" w:type="dxa"/>
            <w:shd w:val="clear" w:color="auto" w:fill="B8CCE4" w:themeFill="accent1" w:themeFillTint="66"/>
          </w:tcPr>
          <w:p w14:paraId="3E67BFC8" w14:textId="77777777" w:rsidR="00CA4F15" w:rsidRPr="00134C59" w:rsidRDefault="00CA4F15" w:rsidP="00BB5C08">
            <w:pPr>
              <w:spacing w:before="120" w:after="120"/>
              <w:rPr>
                <w:lang w:val="en-GB"/>
              </w:rPr>
            </w:pPr>
            <w:r w:rsidRPr="00134C59">
              <w:rPr>
                <w:lang w:val="en-GB"/>
              </w:rPr>
              <w:t>Name of Proposer:</w:t>
            </w:r>
          </w:p>
        </w:tc>
        <w:tc>
          <w:tcPr>
            <w:tcW w:w="4501" w:type="dxa"/>
          </w:tcPr>
          <w:p w14:paraId="2D353FFD" w14:textId="77777777" w:rsidR="00CA4F15" w:rsidRPr="00134C59" w:rsidRDefault="00CA4F15" w:rsidP="00BB5C08">
            <w:pPr>
              <w:spacing w:before="120" w:after="120"/>
              <w:rPr>
                <w:lang w:val="en-GB"/>
              </w:rPr>
            </w:pPr>
            <w:r w:rsidRPr="00134C59">
              <w:rPr>
                <w:lang w:val="en-GB"/>
              </w:rPr>
              <w:fldChar w:fldCharType="begin">
                <w:ffData>
                  <w:name w:val=""/>
                  <w:enabled/>
                  <w:calcOnExit w:val="0"/>
                  <w:textInput>
                    <w:default w:val="[Insert Name of Proposer]]"/>
                    <w:format w:val="Prima majusculă"/>
                  </w:textInput>
                </w:ffData>
              </w:fldChar>
            </w:r>
            <w:r w:rsidRPr="00134C59">
              <w:rPr>
                <w:lang w:val="en-GB"/>
              </w:rPr>
              <w:instrText xml:space="preserve"> FORMTEXT </w:instrText>
            </w:r>
            <w:r w:rsidRPr="00134C59">
              <w:rPr>
                <w:lang w:val="en-GB"/>
              </w:rPr>
            </w:r>
            <w:r w:rsidRPr="00134C59">
              <w:rPr>
                <w:lang w:val="en-GB"/>
              </w:rPr>
              <w:fldChar w:fldCharType="separate"/>
            </w:r>
            <w:r w:rsidRPr="00134C59">
              <w:rPr>
                <w:noProof/>
                <w:lang w:val="en-GB"/>
              </w:rPr>
              <w:t>[Insert Name of Proposer]]</w:t>
            </w:r>
            <w:r w:rsidRPr="00134C59">
              <w:rPr>
                <w:lang w:val="en-GB"/>
              </w:rPr>
              <w:fldChar w:fldCharType="end"/>
            </w:r>
          </w:p>
        </w:tc>
        <w:tc>
          <w:tcPr>
            <w:tcW w:w="720" w:type="dxa"/>
            <w:shd w:val="clear" w:color="auto" w:fill="B8CCE4" w:themeFill="accent1" w:themeFillTint="66"/>
          </w:tcPr>
          <w:p w14:paraId="6EE488B3" w14:textId="77777777" w:rsidR="00CA4F15" w:rsidRPr="00134C59" w:rsidRDefault="00CA4F15" w:rsidP="00BB5C08">
            <w:pPr>
              <w:spacing w:before="120" w:after="120"/>
              <w:rPr>
                <w:lang w:val="en-GB"/>
              </w:rPr>
            </w:pPr>
            <w:r w:rsidRPr="00134C59">
              <w:rPr>
                <w:lang w:val="en-GB"/>
              </w:rPr>
              <w:t>Date:</w:t>
            </w:r>
          </w:p>
        </w:tc>
        <w:tc>
          <w:tcPr>
            <w:tcW w:w="2345" w:type="dxa"/>
          </w:tcPr>
          <w:p w14:paraId="505D3948" w14:textId="77777777" w:rsidR="00CA4F15" w:rsidRPr="00134C59" w:rsidRDefault="00815D23" w:rsidP="00BB5C08">
            <w:pPr>
              <w:spacing w:before="120" w:after="120"/>
              <w:rPr>
                <w:lang w:val="en-GB"/>
              </w:rPr>
            </w:pPr>
            <w:sdt>
              <w:sdtPr>
                <w:rPr>
                  <w:color w:val="000000" w:themeColor="text1"/>
                  <w:lang w:val="en-GB"/>
                </w:rPr>
                <w:id w:val="1001086963"/>
                <w:placeholder>
                  <w:docPart w:val="0368C506DAFC4259A7AB8A145F435852"/>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lang w:val="en-GB"/>
                  </w:rPr>
                  <w:t>Select date</w:t>
                </w:r>
              </w:sdtContent>
            </w:sdt>
          </w:p>
        </w:tc>
      </w:tr>
      <w:tr w:rsidR="002D1AB9" w:rsidRPr="00134C59" w14:paraId="231CD77A" w14:textId="77777777" w:rsidTr="00BB5C08">
        <w:trPr>
          <w:cantSplit/>
          <w:trHeight w:val="341"/>
        </w:trPr>
        <w:tc>
          <w:tcPr>
            <w:tcW w:w="1979" w:type="dxa"/>
            <w:shd w:val="clear" w:color="auto" w:fill="B8CCE4" w:themeFill="accent1" w:themeFillTint="66"/>
          </w:tcPr>
          <w:p w14:paraId="68A3BBE9" w14:textId="77777777" w:rsidR="00CA4F15" w:rsidRPr="00134C59" w:rsidRDefault="00CA4F15" w:rsidP="00BB5C08">
            <w:pPr>
              <w:spacing w:before="120" w:after="120"/>
              <w:rPr>
                <w:lang w:val="en-GB"/>
              </w:rPr>
            </w:pPr>
            <w:r w:rsidRPr="00134C59">
              <w:rPr>
                <w:iCs/>
                <w:lang w:val="en-GB"/>
              </w:rPr>
              <w:t>RFP reference:</w:t>
            </w:r>
          </w:p>
        </w:tc>
        <w:tc>
          <w:tcPr>
            <w:tcW w:w="7566" w:type="dxa"/>
            <w:gridSpan w:val="3"/>
          </w:tcPr>
          <w:p w14:paraId="6C6CC05E" w14:textId="232BEA39" w:rsidR="00CA4F15" w:rsidRPr="00134C59" w:rsidRDefault="00D90DA3" w:rsidP="00BB5C08">
            <w:pPr>
              <w:spacing w:before="120" w:after="120"/>
              <w:rPr>
                <w:lang w:val="en-GB"/>
              </w:rPr>
            </w:pPr>
            <w:r w:rsidRPr="009E6238">
              <w:rPr>
                <w:b/>
                <w:bCs/>
                <w:lang w:val="en-GB"/>
              </w:rPr>
              <w:t>RFP-DAN-2026-503936</w:t>
            </w:r>
          </w:p>
        </w:tc>
      </w:tr>
    </w:tbl>
    <w:p w14:paraId="24832A94" w14:textId="77777777" w:rsidR="00CA4F15" w:rsidRDefault="00CA4F15" w:rsidP="00CA4F15">
      <w:bookmarkStart w:id="7" w:name="_MailEndCompose"/>
    </w:p>
    <w:p w14:paraId="5D8083F9" w14:textId="77777777" w:rsidR="00D00C7B" w:rsidRDefault="00D00C7B"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CA4F15" w:rsidRPr="00134C59" w14:paraId="7F67422D" w14:textId="77777777" w:rsidTr="524913E5">
        <w:trPr>
          <w:trHeight w:val="360"/>
        </w:trPr>
        <w:tc>
          <w:tcPr>
            <w:tcW w:w="9918" w:type="dxa"/>
            <w:gridSpan w:val="7"/>
            <w:shd w:val="clear" w:color="auto" w:fill="B8CCE4" w:themeFill="accent1" w:themeFillTint="66"/>
          </w:tcPr>
          <w:p w14:paraId="57053FA3" w14:textId="637036D4" w:rsidR="00CA4F15" w:rsidRPr="00134C59" w:rsidRDefault="00CA4F15" w:rsidP="00BB5C08">
            <w:pPr>
              <w:pStyle w:val="Header"/>
              <w:ind w:right="-108"/>
              <w:rPr>
                <w:rFonts w:ascii="Times New Roman" w:hAnsi="Times New Roman" w:cs="Times New Roman"/>
                <w:b/>
                <w:bCs/>
                <w:color w:val="FF0000"/>
              </w:rPr>
            </w:pPr>
            <w:r w:rsidRPr="00F77324">
              <w:rPr>
                <w:rFonts w:ascii="Times New Roman" w:hAnsi="Times New Roman" w:cs="Times New Roman"/>
                <w:b/>
                <w:bCs/>
              </w:rPr>
              <w:t xml:space="preserve">1. </w:t>
            </w:r>
            <w:r w:rsidR="007434AE" w:rsidRPr="00F77324">
              <w:rPr>
                <w:rFonts w:ascii="Times New Roman" w:hAnsi="Times New Roman" w:cs="Times New Roman"/>
                <w:b/>
                <w:bCs/>
              </w:rPr>
              <w:t>Japanese Encephalitis</w:t>
            </w:r>
            <w:r w:rsidRPr="00F77324">
              <w:rPr>
                <w:rFonts w:ascii="Times New Roman" w:hAnsi="Times New Roman" w:cs="Times New Roman"/>
                <w:b/>
                <w:bCs/>
              </w:rPr>
              <w:t xml:space="preserve"> Vaccine, </w:t>
            </w:r>
            <w:r w:rsidR="007434AE" w:rsidRPr="00F77324">
              <w:rPr>
                <w:rFonts w:ascii="Times New Roman" w:hAnsi="Times New Roman" w:cs="Times New Roman"/>
                <w:b/>
                <w:bCs/>
              </w:rPr>
              <w:t>………………</w:t>
            </w:r>
            <w:r w:rsidRPr="00F77324">
              <w:rPr>
                <w:rFonts w:ascii="Times New Roman" w:hAnsi="Times New Roman" w:cs="Times New Roman"/>
                <w:b/>
                <w:bCs/>
              </w:rPr>
              <w:t>dose vial/ampoule</w:t>
            </w:r>
          </w:p>
        </w:tc>
      </w:tr>
      <w:tr w:rsidR="00CA4F15" w:rsidRPr="00134C59" w14:paraId="521873CB" w14:textId="77777777" w:rsidTr="524913E5">
        <w:trPr>
          <w:trHeight w:val="1959"/>
        </w:trPr>
        <w:tc>
          <w:tcPr>
            <w:tcW w:w="9918" w:type="dxa"/>
            <w:gridSpan w:val="7"/>
            <w:tcBorders>
              <w:bottom w:val="single" w:sz="4" w:space="0" w:color="4F81BD" w:themeColor="accent1"/>
            </w:tcBorders>
            <w:shd w:val="clear" w:color="auto" w:fill="B8CCE4" w:themeFill="accent1" w:themeFillTint="66"/>
          </w:tcPr>
          <w:p w14:paraId="3762C31E" w14:textId="2AE63E08" w:rsidR="00CA4F15" w:rsidRPr="00F77324" w:rsidRDefault="00F77324" w:rsidP="00BB5C08">
            <w:pPr>
              <w:pStyle w:val="PlainText"/>
              <w:ind w:right="-108"/>
              <w:rPr>
                <w:rFonts w:ascii="Times New Roman" w:hAnsi="Times New Roman"/>
                <w:bCs/>
                <w:sz w:val="22"/>
                <w:szCs w:val="22"/>
              </w:rPr>
            </w:pPr>
            <w:r w:rsidRPr="00F77324">
              <w:rPr>
                <w:rFonts w:ascii="Times New Roman" w:hAnsi="Times New Roman"/>
                <w:bCs/>
                <w:sz w:val="22"/>
                <w:szCs w:val="22"/>
              </w:rPr>
              <w:t xml:space="preserve">Forecast </w:t>
            </w:r>
            <w:r w:rsidR="00CA4F15" w:rsidRPr="00F77324">
              <w:rPr>
                <w:rFonts w:ascii="Times New Roman" w:hAnsi="Times New Roman"/>
                <w:bCs/>
                <w:sz w:val="22"/>
                <w:szCs w:val="22"/>
              </w:rPr>
              <w:t>Quantities per year in doses:</w:t>
            </w:r>
          </w:p>
          <w:p w14:paraId="62E418A8" w14:textId="21CD57BD" w:rsidR="00CA4F15" w:rsidRPr="003B7C46" w:rsidRDefault="00CA4F15" w:rsidP="00BB5C08">
            <w:pPr>
              <w:pStyle w:val="PlainText"/>
              <w:ind w:left="720" w:right="-108"/>
              <w:rPr>
                <w:rFonts w:ascii="Times New Roman" w:hAnsi="Times New Roman"/>
                <w:bCs/>
                <w:sz w:val="22"/>
                <w:szCs w:val="22"/>
                <w:lang w:val="fr-FR"/>
              </w:rPr>
            </w:pPr>
            <w:proofErr w:type="gramStart"/>
            <w:r w:rsidRPr="003B7C46">
              <w:rPr>
                <w:rFonts w:ascii="Times New Roman" w:hAnsi="Times New Roman"/>
                <w:bCs/>
                <w:sz w:val="22"/>
                <w:szCs w:val="22"/>
                <w:lang w:val="fr-FR"/>
              </w:rPr>
              <w:t>202</w:t>
            </w:r>
            <w:r w:rsidR="007434AE" w:rsidRPr="003B7C46">
              <w:rPr>
                <w:rFonts w:ascii="Times New Roman" w:hAnsi="Times New Roman"/>
                <w:bCs/>
                <w:sz w:val="22"/>
                <w:szCs w:val="22"/>
                <w:lang w:val="fr-FR"/>
              </w:rPr>
              <w:t>7</w:t>
            </w:r>
            <w:r w:rsidRPr="003B7C46">
              <w:rPr>
                <w:rFonts w:ascii="Times New Roman" w:hAnsi="Times New Roman"/>
                <w:bCs/>
                <w:sz w:val="22"/>
                <w:szCs w:val="22"/>
                <w:lang w:val="fr-FR"/>
              </w:rPr>
              <w:t>:</w:t>
            </w:r>
            <w:proofErr w:type="gramEnd"/>
            <w:r w:rsidRPr="003B7C46">
              <w:rPr>
                <w:rFonts w:ascii="Times New Roman" w:hAnsi="Times New Roman"/>
                <w:bCs/>
                <w:sz w:val="22"/>
                <w:szCs w:val="22"/>
                <w:lang w:val="fr-FR"/>
              </w:rPr>
              <w:t xml:space="preserve"> </w:t>
            </w:r>
            <w:r w:rsidR="00A44C54" w:rsidRPr="003B7C46">
              <w:rPr>
                <w:rFonts w:ascii="Times New Roman" w:hAnsi="Times New Roman"/>
                <w:bCs/>
                <w:sz w:val="22"/>
                <w:szCs w:val="22"/>
                <w:lang w:val="fr-FR"/>
              </w:rPr>
              <w:t>1.99 million</w:t>
            </w:r>
            <w:r w:rsidR="007434AE" w:rsidRPr="003B7C46">
              <w:rPr>
                <w:rFonts w:ascii="Times New Roman" w:hAnsi="Times New Roman"/>
                <w:bCs/>
                <w:sz w:val="22"/>
                <w:szCs w:val="22"/>
                <w:lang w:val="fr-FR"/>
              </w:rPr>
              <w:t xml:space="preserve"> </w:t>
            </w:r>
            <w:r w:rsidRPr="003B7C46">
              <w:rPr>
                <w:rFonts w:ascii="Times New Roman" w:hAnsi="Times New Roman"/>
                <w:bCs/>
                <w:sz w:val="22"/>
                <w:szCs w:val="22"/>
                <w:lang w:val="fr-FR"/>
              </w:rPr>
              <w:t>doses</w:t>
            </w:r>
          </w:p>
          <w:p w14:paraId="6392DF2A" w14:textId="77E75A40" w:rsidR="00CA4F15" w:rsidRPr="003B7C46" w:rsidRDefault="00CA4F15" w:rsidP="00BB5C08">
            <w:pPr>
              <w:pStyle w:val="PlainText"/>
              <w:ind w:left="720" w:right="-108"/>
              <w:rPr>
                <w:rFonts w:ascii="Times New Roman" w:hAnsi="Times New Roman"/>
                <w:bCs/>
                <w:sz w:val="22"/>
                <w:szCs w:val="22"/>
                <w:lang w:val="fr-FR"/>
              </w:rPr>
            </w:pPr>
            <w:proofErr w:type="gramStart"/>
            <w:r w:rsidRPr="003B7C46">
              <w:rPr>
                <w:rFonts w:ascii="Times New Roman" w:hAnsi="Times New Roman"/>
                <w:bCs/>
                <w:sz w:val="22"/>
                <w:szCs w:val="22"/>
                <w:lang w:val="fr-FR"/>
              </w:rPr>
              <w:t>202</w:t>
            </w:r>
            <w:r w:rsidR="007434AE" w:rsidRPr="003B7C46">
              <w:rPr>
                <w:rFonts w:ascii="Times New Roman" w:hAnsi="Times New Roman"/>
                <w:bCs/>
                <w:sz w:val="22"/>
                <w:szCs w:val="22"/>
                <w:lang w:val="fr-FR"/>
              </w:rPr>
              <w:t>8</w:t>
            </w:r>
            <w:r w:rsidRPr="003B7C46">
              <w:rPr>
                <w:rFonts w:ascii="Times New Roman" w:hAnsi="Times New Roman"/>
                <w:bCs/>
                <w:sz w:val="22"/>
                <w:szCs w:val="22"/>
                <w:lang w:val="fr-FR"/>
              </w:rPr>
              <w:t>:</w:t>
            </w:r>
            <w:proofErr w:type="gramEnd"/>
            <w:r w:rsidRPr="003B7C46">
              <w:rPr>
                <w:rFonts w:ascii="Times New Roman" w:hAnsi="Times New Roman"/>
                <w:bCs/>
                <w:sz w:val="22"/>
                <w:szCs w:val="22"/>
                <w:lang w:val="fr-FR"/>
              </w:rPr>
              <w:t xml:space="preserve"> </w:t>
            </w:r>
            <w:r w:rsidR="004A5933" w:rsidRPr="003B7C46">
              <w:rPr>
                <w:rFonts w:ascii="Times New Roman" w:hAnsi="Times New Roman"/>
                <w:bCs/>
                <w:sz w:val="22"/>
                <w:szCs w:val="22"/>
                <w:lang w:val="fr-FR"/>
              </w:rPr>
              <w:t>27.91</w:t>
            </w:r>
            <w:r w:rsidR="007434AE" w:rsidRPr="003B7C46">
              <w:rPr>
                <w:rFonts w:ascii="Times New Roman" w:hAnsi="Times New Roman"/>
                <w:bCs/>
                <w:sz w:val="22"/>
                <w:szCs w:val="22"/>
                <w:lang w:val="fr-FR"/>
              </w:rPr>
              <w:t xml:space="preserve"> </w:t>
            </w:r>
            <w:proofErr w:type="gramStart"/>
            <w:r w:rsidR="007434AE" w:rsidRPr="003B7C46">
              <w:rPr>
                <w:rFonts w:ascii="Times New Roman" w:hAnsi="Times New Roman"/>
                <w:bCs/>
                <w:sz w:val="22"/>
                <w:szCs w:val="22"/>
                <w:lang w:val="fr-FR"/>
              </w:rPr>
              <w:t>million</w:t>
            </w:r>
            <w:proofErr w:type="gramEnd"/>
            <w:r w:rsidR="007434AE" w:rsidRPr="003B7C46">
              <w:rPr>
                <w:rFonts w:ascii="Times New Roman" w:hAnsi="Times New Roman"/>
                <w:bCs/>
                <w:sz w:val="22"/>
                <w:szCs w:val="22"/>
                <w:lang w:val="fr-FR"/>
              </w:rPr>
              <w:t xml:space="preserve"> </w:t>
            </w:r>
            <w:r w:rsidRPr="003B7C46">
              <w:rPr>
                <w:rFonts w:ascii="Times New Roman" w:hAnsi="Times New Roman"/>
                <w:bCs/>
                <w:sz w:val="22"/>
                <w:szCs w:val="22"/>
                <w:lang w:val="fr-FR"/>
              </w:rPr>
              <w:t>doses</w:t>
            </w:r>
          </w:p>
          <w:p w14:paraId="14882AF2" w14:textId="390FFE38" w:rsidR="00CA4F15" w:rsidRPr="003B7C46" w:rsidRDefault="00CA4F15" w:rsidP="00BB5C08">
            <w:pPr>
              <w:pStyle w:val="PlainText"/>
              <w:ind w:left="720" w:right="-108"/>
              <w:rPr>
                <w:rFonts w:ascii="Times New Roman" w:hAnsi="Times New Roman"/>
                <w:bCs/>
                <w:sz w:val="22"/>
                <w:szCs w:val="22"/>
                <w:lang w:val="fr-FR"/>
              </w:rPr>
            </w:pPr>
            <w:proofErr w:type="gramStart"/>
            <w:r w:rsidRPr="003B7C46">
              <w:rPr>
                <w:rFonts w:ascii="Times New Roman" w:hAnsi="Times New Roman"/>
                <w:bCs/>
                <w:sz w:val="22"/>
                <w:szCs w:val="22"/>
                <w:lang w:val="fr-FR"/>
              </w:rPr>
              <w:t>202</w:t>
            </w:r>
            <w:r w:rsidR="007434AE" w:rsidRPr="003B7C46">
              <w:rPr>
                <w:rFonts w:ascii="Times New Roman" w:hAnsi="Times New Roman"/>
                <w:bCs/>
                <w:sz w:val="22"/>
                <w:szCs w:val="22"/>
                <w:lang w:val="fr-FR"/>
              </w:rPr>
              <w:t>9</w:t>
            </w:r>
            <w:r w:rsidRPr="003B7C46">
              <w:rPr>
                <w:rFonts w:ascii="Times New Roman" w:hAnsi="Times New Roman"/>
                <w:bCs/>
                <w:sz w:val="22"/>
                <w:szCs w:val="22"/>
                <w:lang w:val="fr-FR"/>
              </w:rPr>
              <w:t>:</w:t>
            </w:r>
            <w:proofErr w:type="gramEnd"/>
            <w:r w:rsidRPr="003B7C46">
              <w:rPr>
                <w:rFonts w:ascii="Times New Roman" w:hAnsi="Times New Roman"/>
                <w:bCs/>
                <w:sz w:val="22"/>
                <w:szCs w:val="22"/>
                <w:lang w:val="fr-FR"/>
              </w:rPr>
              <w:t xml:space="preserve"> </w:t>
            </w:r>
            <w:r w:rsidR="007D3188" w:rsidRPr="003B7C46">
              <w:rPr>
                <w:rFonts w:ascii="Times New Roman" w:hAnsi="Times New Roman"/>
                <w:bCs/>
                <w:sz w:val="22"/>
                <w:szCs w:val="22"/>
                <w:lang w:val="fr-FR"/>
              </w:rPr>
              <w:t>3</w:t>
            </w:r>
            <w:r w:rsidR="004A5933" w:rsidRPr="003B7C46">
              <w:rPr>
                <w:rFonts w:ascii="Times New Roman" w:hAnsi="Times New Roman"/>
                <w:bCs/>
                <w:sz w:val="22"/>
                <w:szCs w:val="22"/>
                <w:lang w:val="fr-FR"/>
              </w:rPr>
              <w:t>.46</w:t>
            </w:r>
            <w:r w:rsidR="007434AE" w:rsidRPr="003B7C46">
              <w:rPr>
                <w:rFonts w:ascii="Times New Roman" w:hAnsi="Times New Roman"/>
                <w:bCs/>
                <w:sz w:val="22"/>
                <w:szCs w:val="22"/>
                <w:lang w:val="fr-FR"/>
              </w:rPr>
              <w:t xml:space="preserve"> </w:t>
            </w:r>
            <w:proofErr w:type="gramStart"/>
            <w:r w:rsidR="007434AE" w:rsidRPr="003B7C46">
              <w:rPr>
                <w:rFonts w:ascii="Times New Roman" w:hAnsi="Times New Roman"/>
                <w:bCs/>
                <w:sz w:val="22"/>
                <w:szCs w:val="22"/>
                <w:lang w:val="fr-FR"/>
              </w:rPr>
              <w:t>million</w:t>
            </w:r>
            <w:proofErr w:type="gramEnd"/>
            <w:r w:rsidR="007434AE" w:rsidRPr="003B7C46">
              <w:rPr>
                <w:rFonts w:ascii="Times New Roman" w:hAnsi="Times New Roman"/>
                <w:bCs/>
                <w:sz w:val="22"/>
                <w:szCs w:val="22"/>
                <w:lang w:val="fr-FR"/>
              </w:rPr>
              <w:t xml:space="preserve"> </w:t>
            </w:r>
            <w:r w:rsidRPr="003B7C46">
              <w:rPr>
                <w:rFonts w:ascii="Times New Roman" w:hAnsi="Times New Roman"/>
                <w:bCs/>
                <w:sz w:val="22"/>
                <w:szCs w:val="22"/>
                <w:lang w:val="fr-FR"/>
              </w:rPr>
              <w:t>doses</w:t>
            </w:r>
          </w:p>
          <w:p w14:paraId="59336298" w14:textId="4FE1596F" w:rsidR="007434AE" w:rsidRPr="003B7C46" w:rsidRDefault="007434AE" w:rsidP="00BB5C08">
            <w:pPr>
              <w:pStyle w:val="PlainText"/>
              <w:ind w:left="720" w:right="-108"/>
              <w:rPr>
                <w:rFonts w:ascii="Times New Roman" w:hAnsi="Times New Roman"/>
                <w:bCs/>
                <w:sz w:val="22"/>
                <w:szCs w:val="22"/>
                <w:lang w:val="fr-FR"/>
              </w:rPr>
            </w:pPr>
            <w:proofErr w:type="gramStart"/>
            <w:r w:rsidRPr="003B7C46">
              <w:rPr>
                <w:rFonts w:ascii="Times New Roman" w:hAnsi="Times New Roman"/>
                <w:bCs/>
                <w:sz w:val="22"/>
                <w:szCs w:val="22"/>
                <w:lang w:val="fr-FR"/>
              </w:rPr>
              <w:t>2030:</w:t>
            </w:r>
            <w:proofErr w:type="gramEnd"/>
            <w:r w:rsidRPr="003B7C46">
              <w:rPr>
                <w:rFonts w:ascii="Times New Roman" w:hAnsi="Times New Roman"/>
                <w:bCs/>
                <w:sz w:val="22"/>
                <w:szCs w:val="22"/>
                <w:lang w:val="fr-FR"/>
              </w:rPr>
              <w:t xml:space="preserve"> </w:t>
            </w:r>
            <w:r w:rsidR="007D3188" w:rsidRPr="003B7C46">
              <w:rPr>
                <w:rFonts w:ascii="Times New Roman" w:hAnsi="Times New Roman"/>
                <w:bCs/>
                <w:sz w:val="22"/>
                <w:szCs w:val="22"/>
                <w:lang w:val="fr-FR"/>
              </w:rPr>
              <w:t>3</w:t>
            </w:r>
            <w:r w:rsidR="004A5933" w:rsidRPr="003B7C46">
              <w:rPr>
                <w:rFonts w:ascii="Times New Roman" w:hAnsi="Times New Roman"/>
                <w:bCs/>
                <w:sz w:val="22"/>
                <w:szCs w:val="22"/>
                <w:lang w:val="fr-FR"/>
              </w:rPr>
              <w:t>.46</w:t>
            </w:r>
            <w:r w:rsidRPr="003B7C46">
              <w:rPr>
                <w:rFonts w:ascii="Times New Roman" w:hAnsi="Times New Roman"/>
                <w:bCs/>
                <w:sz w:val="22"/>
                <w:szCs w:val="22"/>
                <w:lang w:val="fr-FR"/>
              </w:rPr>
              <w:t xml:space="preserve"> </w:t>
            </w:r>
            <w:proofErr w:type="gramStart"/>
            <w:r w:rsidRPr="003B7C46">
              <w:rPr>
                <w:rFonts w:ascii="Times New Roman" w:hAnsi="Times New Roman"/>
                <w:bCs/>
                <w:sz w:val="22"/>
                <w:szCs w:val="22"/>
                <w:lang w:val="fr-FR"/>
              </w:rPr>
              <w:t>million</w:t>
            </w:r>
            <w:proofErr w:type="gramEnd"/>
            <w:r w:rsidRPr="003B7C46">
              <w:rPr>
                <w:rFonts w:ascii="Times New Roman" w:hAnsi="Times New Roman"/>
                <w:bCs/>
                <w:sz w:val="22"/>
                <w:szCs w:val="22"/>
                <w:lang w:val="fr-FR"/>
              </w:rPr>
              <w:t xml:space="preserve"> doses</w:t>
            </w:r>
          </w:p>
          <w:p w14:paraId="7CA4B6B0" w14:textId="79EC5BE3" w:rsidR="007434AE" w:rsidRPr="003B7C46" w:rsidRDefault="007434AE" w:rsidP="00BB5C08">
            <w:pPr>
              <w:pStyle w:val="PlainText"/>
              <w:ind w:left="720" w:right="-108"/>
              <w:rPr>
                <w:rFonts w:ascii="Times New Roman" w:hAnsi="Times New Roman"/>
                <w:bCs/>
                <w:sz w:val="22"/>
                <w:szCs w:val="22"/>
                <w:lang w:val="fr-FR"/>
              </w:rPr>
            </w:pPr>
            <w:proofErr w:type="gramStart"/>
            <w:r w:rsidRPr="003B7C46">
              <w:rPr>
                <w:rFonts w:ascii="Times New Roman" w:hAnsi="Times New Roman"/>
                <w:bCs/>
                <w:sz w:val="22"/>
                <w:szCs w:val="22"/>
                <w:lang w:val="fr-FR"/>
              </w:rPr>
              <w:t>2031:</w:t>
            </w:r>
            <w:proofErr w:type="gramEnd"/>
            <w:r w:rsidRPr="003B7C46">
              <w:rPr>
                <w:rFonts w:ascii="Times New Roman" w:hAnsi="Times New Roman"/>
                <w:bCs/>
                <w:sz w:val="22"/>
                <w:szCs w:val="22"/>
                <w:lang w:val="fr-FR"/>
              </w:rPr>
              <w:t xml:space="preserve"> </w:t>
            </w:r>
            <w:r w:rsidR="007D3188" w:rsidRPr="003B7C46">
              <w:rPr>
                <w:rFonts w:ascii="Times New Roman" w:hAnsi="Times New Roman"/>
                <w:bCs/>
                <w:sz w:val="22"/>
                <w:szCs w:val="22"/>
                <w:lang w:val="fr-FR"/>
              </w:rPr>
              <w:t>3</w:t>
            </w:r>
            <w:r w:rsidR="008D60C0" w:rsidRPr="003B7C46">
              <w:rPr>
                <w:rFonts w:ascii="Times New Roman" w:hAnsi="Times New Roman"/>
                <w:bCs/>
                <w:sz w:val="22"/>
                <w:szCs w:val="22"/>
                <w:lang w:val="fr-FR"/>
              </w:rPr>
              <w:t>.06</w:t>
            </w:r>
            <w:r w:rsidRPr="003B7C46">
              <w:rPr>
                <w:rFonts w:ascii="Times New Roman" w:hAnsi="Times New Roman"/>
                <w:bCs/>
                <w:sz w:val="22"/>
                <w:szCs w:val="22"/>
                <w:lang w:val="fr-FR"/>
              </w:rPr>
              <w:t xml:space="preserve"> </w:t>
            </w:r>
            <w:proofErr w:type="gramStart"/>
            <w:r w:rsidRPr="003B7C46">
              <w:rPr>
                <w:rFonts w:ascii="Times New Roman" w:hAnsi="Times New Roman"/>
                <w:bCs/>
                <w:sz w:val="22"/>
                <w:szCs w:val="22"/>
                <w:lang w:val="fr-FR"/>
              </w:rPr>
              <w:t>million</w:t>
            </w:r>
            <w:proofErr w:type="gramEnd"/>
            <w:r w:rsidRPr="003B7C46">
              <w:rPr>
                <w:rFonts w:ascii="Times New Roman" w:hAnsi="Times New Roman"/>
                <w:bCs/>
                <w:sz w:val="22"/>
                <w:szCs w:val="22"/>
                <w:lang w:val="fr-FR"/>
              </w:rPr>
              <w:t xml:space="preserve"> doses</w:t>
            </w:r>
          </w:p>
          <w:p w14:paraId="46E453D7" w14:textId="77777777" w:rsidR="00CA4F15" w:rsidRPr="00134C59" w:rsidRDefault="00CA4F15" w:rsidP="00BB5C08">
            <w:pPr>
              <w:pStyle w:val="PlainText"/>
              <w:ind w:left="720" w:right="-108"/>
              <w:rPr>
                <w:rFonts w:ascii="Times New Roman" w:hAnsi="Times New Roman"/>
                <w:bCs/>
                <w:sz w:val="22"/>
                <w:szCs w:val="22"/>
                <w:lang w:val="fr-FR"/>
              </w:rPr>
            </w:pPr>
          </w:p>
          <w:p w14:paraId="2089DDDE" w14:textId="1BD2E8D7" w:rsidR="00CA4F15" w:rsidRPr="00592E78" w:rsidRDefault="00CA4F15" w:rsidP="00BB5C08">
            <w:r w:rsidRPr="00765B2D">
              <w:rPr>
                <w:bCs/>
              </w:rPr>
              <w:t>Comments: The forecast represents</w:t>
            </w:r>
            <w:r w:rsidRPr="00765B2D">
              <w:t xml:space="preserve"> the estimated needs for routine vaccination and supplementary immunisation activities in countries</w:t>
            </w:r>
            <w:r w:rsidR="00592E78">
              <w:t>.</w:t>
            </w:r>
            <w:r w:rsidR="00592E78">
              <w:rPr>
                <w:color w:val="FF0000"/>
              </w:rPr>
              <w:t xml:space="preserve"> </w:t>
            </w:r>
            <w:r w:rsidR="00592E78">
              <w:t xml:space="preserve">The forecast is based on a one-dose schedule and offers can be </w:t>
            </w:r>
            <w:r w:rsidR="00592E78" w:rsidRPr="007176AB">
              <w:t>based on the dosing schedule for the</w:t>
            </w:r>
            <w:r w:rsidR="00592E78">
              <w:t xml:space="preserve"> presentation indicated.</w:t>
            </w:r>
          </w:p>
          <w:p w14:paraId="40713559" w14:textId="10F00294" w:rsidR="007434AE" w:rsidRPr="00134C59" w:rsidRDefault="007434AE" w:rsidP="00BB5C08">
            <w:pPr>
              <w:rPr>
                <w:b/>
                <w:bCs/>
                <w:color w:val="FF0000"/>
              </w:rPr>
            </w:pPr>
            <w:r w:rsidRPr="00DE234D">
              <w:t>Please include multiple tables, as required, for different presentations. Include a separate table if offering different pricing for non-Gavi countries (please refer to Part III, Section 6.</w:t>
            </w:r>
            <w:r>
              <w:t>2</w:t>
            </w:r>
            <w:r w:rsidRPr="00DE234D">
              <w:t>)</w:t>
            </w:r>
          </w:p>
        </w:tc>
      </w:tr>
      <w:tr w:rsidR="00CA4F15" w:rsidRPr="00134C59" w14:paraId="68756882" w14:textId="77777777" w:rsidTr="524913E5">
        <w:trPr>
          <w:trHeight w:val="962"/>
        </w:trPr>
        <w:tc>
          <w:tcPr>
            <w:tcW w:w="988" w:type="dxa"/>
            <w:tcBorders>
              <w:right w:val="single" w:sz="4" w:space="0" w:color="4F81BD" w:themeColor="accent1"/>
            </w:tcBorders>
            <w:vAlign w:val="center"/>
            <w:hideMark/>
          </w:tcPr>
          <w:p w14:paraId="0F1F1222"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Period</w:t>
            </w:r>
          </w:p>
        </w:tc>
        <w:tc>
          <w:tcPr>
            <w:tcW w:w="1417" w:type="dxa"/>
            <w:tcBorders>
              <w:left w:val="single" w:sz="4" w:space="0" w:color="4F81BD" w:themeColor="accent1"/>
              <w:right w:val="single" w:sz="4" w:space="0" w:color="4F81BD" w:themeColor="accent1"/>
            </w:tcBorders>
            <w:vAlign w:val="center"/>
            <w:hideMark/>
          </w:tcPr>
          <w:p w14:paraId="36075E98"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Borders>
              <w:left w:val="single" w:sz="4" w:space="0" w:color="4F81BD" w:themeColor="accent1"/>
              <w:right w:val="single" w:sz="4" w:space="0" w:color="4F81BD" w:themeColor="accent1"/>
            </w:tcBorders>
          </w:tcPr>
          <w:p w14:paraId="53C4C88E"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(vials)</w:t>
            </w:r>
          </w:p>
        </w:tc>
        <w:tc>
          <w:tcPr>
            <w:tcW w:w="1451" w:type="dxa"/>
            <w:tcBorders>
              <w:left w:val="single" w:sz="4" w:space="0" w:color="4F81BD" w:themeColor="accent1"/>
              <w:right w:val="single" w:sz="4" w:space="0" w:color="4F81BD" w:themeColor="accent1"/>
            </w:tcBorders>
            <w:vAlign w:val="center"/>
            <w:hideMark/>
          </w:tcPr>
          <w:p w14:paraId="3F4ED989"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USD*/vial, FCA </w:t>
            </w:r>
          </w:p>
          <w:p w14:paraId="4EFC3077"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tcBorders>
              <w:left w:val="single" w:sz="4" w:space="0" w:color="4F81BD" w:themeColor="accent1"/>
              <w:right w:val="single" w:sz="4" w:space="0" w:color="4F81BD" w:themeColor="accent1"/>
            </w:tcBorders>
            <w:vAlign w:val="center"/>
            <w:hideMark/>
          </w:tcPr>
          <w:p w14:paraId="3BDC1AF3"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EUR*/vial FCA </w:t>
            </w:r>
          </w:p>
          <w:p w14:paraId="0602AE54"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tcBorders>
              <w:left w:val="single" w:sz="4" w:space="0" w:color="4F81BD" w:themeColor="accent1"/>
              <w:right w:val="single" w:sz="4" w:space="0" w:color="4F81BD" w:themeColor="accent1"/>
            </w:tcBorders>
            <w:hideMark/>
          </w:tcPr>
          <w:p w14:paraId="2FE67C05" w14:textId="77777777" w:rsidR="00CA4F15" w:rsidRPr="00134C59" w:rsidRDefault="00CA4F15" w:rsidP="00BB5C08">
            <w:pPr>
              <w:jc w:val="center"/>
              <w:rPr>
                <w:bCs/>
              </w:rPr>
            </w:pPr>
            <w:r w:rsidRPr="00134C59">
              <w:rPr>
                <w:bCs/>
              </w:rPr>
              <w:t>Conditions/</w:t>
            </w:r>
          </w:p>
          <w:p w14:paraId="3830ABCD" w14:textId="77777777" w:rsidR="00CA4F15" w:rsidRPr="00134C59" w:rsidRDefault="00CA4F15" w:rsidP="00BB5C08">
            <w:pPr>
              <w:jc w:val="center"/>
              <w:rPr>
                <w:bCs/>
              </w:rPr>
            </w:pPr>
            <w:r w:rsidRPr="00134C59">
              <w:rPr>
                <w:bCs/>
              </w:rPr>
              <w:t>Discounts**</w:t>
            </w:r>
          </w:p>
        </w:tc>
        <w:tc>
          <w:tcPr>
            <w:tcW w:w="1758" w:type="dxa"/>
            <w:tcBorders>
              <w:left w:val="single" w:sz="4" w:space="0" w:color="4F81BD" w:themeColor="accent1"/>
            </w:tcBorders>
            <w:vAlign w:val="center"/>
            <w:hideMark/>
          </w:tcPr>
          <w:p w14:paraId="3E3BA519" w14:textId="77777777" w:rsidR="00CA4F15" w:rsidRPr="00134C59" w:rsidRDefault="00CA4F15" w:rsidP="00BB5C08">
            <w:pPr>
              <w:jc w:val="center"/>
              <w:rPr>
                <w:bCs/>
              </w:rPr>
            </w:pPr>
            <w:r w:rsidRPr="00134C59">
              <w:rPr>
                <w:bCs/>
              </w:rPr>
              <w:t>Total Amount</w:t>
            </w:r>
          </w:p>
          <w:p w14:paraId="113990D1" w14:textId="77777777" w:rsidR="00CA4F15" w:rsidRPr="00134C59" w:rsidRDefault="00CA4F15" w:rsidP="00BB5C08">
            <w:pPr>
              <w:jc w:val="center"/>
              <w:rPr>
                <w:bCs/>
              </w:rPr>
            </w:pPr>
            <w:r w:rsidRPr="00134C59">
              <w:rPr>
                <w:bCs/>
              </w:rPr>
              <w:t>(USD)</w:t>
            </w:r>
          </w:p>
        </w:tc>
      </w:tr>
      <w:tr w:rsidR="00CA4F15" w:rsidRPr="00134C59" w14:paraId="0E3C48A7" w14:textId="77777777" w:rsidTr="524913E5">
        <w:trPr>
          <w:trHeight w:val="498"/>
        </w:trPr>
        <w:tc>
          <w:tcPr>
            <w:tcW w:w="988" w:type="dxa"/>
            <w:tcBorders>
              <w:right w:val="single" w:sz="4" w:space="0" w:color="4F81BD" w:themeColor="accent1"/>
            </w:tcBorders>
            <w:hideMark/>
          </w:tcPr>
          <w:p w14:paraId="7B37211C" w14:textId="0F8FB60D" w:rsidR="00CA4F15" w:rsidRPr="004F15EE" w:rsidRDefault="00D90DA3" w:rsidP="00BB5C08">
            <w:pPr>
              <w:pStyle w:val="BodyTextIndent"/>
              <w:jc w:val="center"/>
              <w:rPr>
                <w:rFonts w:ascii="Times New Roman" w:hAnsi="Times New Roman"/>
                <w:b/>
                <w:bCs/>
              </w:rPr>
            </w:pPr>
            <w:r w:rsidRPr="004F15EE">
              <w:rPr>
                <w:rFonts w:ascii="Times New Roman" w:hAnsi="Times New Roman"/>
                <w:bCs/>
              </w:rPr>
              <w:t>2027</w:t>
            </w:r>
          </w:p>
        </w:tc>
        <w:tc>
          <w:tcPr>
            <w:tcW w:w="1417" w:type="dxa"/>
            <w:tcBorders>
              <w:left w:val="single" w:sz="4" w:space="0" w:color="4F81BD" w:themeColor="accent1"/>
              <w:right w:val="single" w:sz="4" w:space="0" w:color="4F81BD" w:themeColor="accent1"/>
            </w:tcBorders>
          </w:tcPr>
          <w:p w14:paraId="0CFE1FDE"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0C194252"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4011FFE2"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0D924E82"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40DA76B1"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18083740" w14:textId="77777777" w:rsidR="00CA4F15" w:rsidRPr="00134C59" w:rsidRDefault="00CA4F15" w:rsidP="00BB5C08">
            <w:pPr>
              <w:pStyle w:val="BodyTextIndent"/>
              <w:jc w:val="center"/>
              <w:rPr>
                <w:rFonts w:ascii="Times New Roman" w:hAnsi="Times New Roman"/>
                <w:b/>
              </w:rPr>
            </w:pPr>
          </w:p>
        </w:tc>
      </w:tr>
      <w:tr w:rsidR="00D90DA3" w:rsidRPr="00134C59" w14:paraId="1414218B" w14:textId="77777777" w:rsidTr="524913E5">
        <w:trPr>
          <w:trHeight w:val="498"/>
        </w:trPr>
        <w:tc>
          <w:tcPr>
            <w:tcW w:w="988" w:type="dxa"/>
            <w:tcBorders>
              <w:right w:val="single" w:sz="4" w:space="0" w:color="4F81BD" w:themeColor="accent1"/>
            </w:tcBorders>
          </w:tcPr>
          <w:p w14:paraId="6A2EDC67" w14:textId="0D09FB82" w:rsidR="00D90DA3" w:rsidRPr="004F15EE" w:rsidRDefault="00D90DA3" w:rsidP="00BB5C08">
            <w:pPr>
              <w:pStyle w:val="BodyTextIndent"/>
              <w:jc w:val="center"/>
              <w:rPr>
                <w:rFonts w:ascii="Times New Roman" w:hAnsi="Times New Roman"/>
                <w:bCs/>
              </w:rPr>
            </w:pPr>
            <w:r w:rsidRPr="004F15EE">
              <w:rPr>
                <w:rFonts w:ascii="Times New Roman" w:hAnsi="Times New Roman"/>
                <w:bCs/>
              </w:rPr>
              <w:t>2028</w:t>
            </w:r>
          </w:p>
        </w:tc>
        <w:tc>
          <w:tcPr>
            <w:tcW w:w="1417" w:type="dxa"/>
            <w:tcBorders>
              <w:left w:val="single" w:sz="4" w:space="0" w:color="4F81BD" w:themeColor="accent1"/>
              <w:right w:val="single" w:sz="4" w:space="0" w:color="4F81BD" w:themeColor="accent1"/>
            </w:tcBorders>
          </w:tcPr>
          <w:p w14:paraId="22CA42D2" w14:textId="77777777" w:rsidR="00D90DA3" w:rsidRPr="00D90DA3" w:rsidRDefault="00D90DA3"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44723F3E" w14:textId="77777777" w:rsidR="00D90DA3" w:rsidRPr="00D90DA3" w:rsidRDefault="00D90DA3"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6DF0F5E7" w14:textId="77777777" w:rsidR="00D90DA3" w:rsidRPr="00D90DA3" w:rsidRDefault="00D90DA3"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50168A97" w14:textId="77777777" w:rsidR="00D90DA3" w:rsidRPr="00D90DA3" w:rsidRDefault="00D90DA3"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0BCF9D73" w14:textId="77777777" w:rsidR="00D90DA3" w:rsidRPr="00D90DA3" w:rsidRDefault="00D90DA3" w:rsidP="00BB5C08">
            <w:pPr>
              <w:pStyle w:val="BodyTextIndent"/>
              <w:jc w:val="center"/>
              <w:rPr>
                <w:rFonts w:ascii="Times New Roman" w:hAnsi="Times New Roman"/>
                <w:b/>
                <w:bCs/>
              </w:rPr>
            </w:pPr>
          </w:p>
        </w:tc>
        <w:tc>
          <w:tcPr>
            <w:tcW w:w="1758" w:type="dxa"/>
            <w:tcBorders>
              <w:left w:val="single" w:sz="4" w:space="0" w:color="4F81BD" w:themeColor="accent1"/>
            </w:tcBorders>
          </w:tcPr>
          <w:p w14:paraId="36D7E90B" w14:textId="77777777" w:rsidR="00D90DA3" w:rsidRPr="00D90DA3" w:rsidRDefault="00D90DA3" w:rsidP="00BB5C08">
            <w:pPr>
              <w:pStyle w:val="BodyTextIndent"/>
              <w:jc w:val="center"/>
              <w:rPr>
                <w:rFonts w:ascii="Times New Roman" w:hAnsi="Times New Roman"/>
                <w:b/>
              </w:rPr>
            </w:pPr>
          </w:p>
        </w:tc>
      </w:tr>
      <w:tr w:rsidR="00D90DA3" w:rsidRPr="00134C59" w14:paraId="44B6F827" w14:textId="77777777" w:rsidTr="524913E5">
        <w:trPr>
          <w:trHeight w:val="498"/>
        </w:trPr>
        <w:tc>
          <w:tcPr>
            <w:tcW w:w="988" w:type="dxa"/>
            <w:tcBorders>
              <w:right w:val="single" w:sz="4" w:space="0" w:color="4F81BD" w:themeColor="accent1"/>
            </w:tcBorders>
          </w:tcPr>
          <w:p w14:paraId="347AB1DD" w14:textId="5745C5FD" w:rsidR="00D90DA3" w:rsidRPr="004F15EE" w:rsidRDefault="00D90DA3" w:rsidP="00BB5C08">
            <w:pPr>
              <w:pStyle w:val="BodyTextIndent"/>
              <w:jc w:val="center"/>
              <w:rPr>
                <w:rFonts w:ascii="Times New Roman" w:hAnsi="Times New Roman"/>
                <w:bCs/>
              </w:rPr>
            </w:pPr>
            <w:r w:rsidRPr="004F15EE">
              <w:rPr>
                <w:rFonts w:ascii="Times New Roman" w:hAnsi="Times New Roman"/>
                <w:bCs/>
              </w:rPr>
              <w:t>2029</w:t>
            </w:r>
          </w:p>
        </w:tc>
        <w:tc>
          <w:tcPr>
            <w:tcW w:w="1417" w:type="dxa"/>
            <w:tcBorders>
              <w:left w:val="single" w:sz="4" w:space="0" w:color="4F81BD" w:themeColor="accent1"/>
              <w:right w:val="single" w:sz="4" w:space="0" w:color="4F81BD" w:themeColor="accent1"/>
            </w:tcBorders>
          </w:tcPr>
          <w:p w14:paraId="62063D41" w14:textId="77777777" w:rsidR="00D90DA3" w:rsidRPr="00D90DA3" w:rsidRDefault="00D90DA3"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2468DBE1" w14:textId="77777777" w:rsidR="00D90DA3" w:rsidRPr="00D90DA3" w:rsidRDefault="00D90DA3"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65C8047A" w14:textId="77777777" w:rsidR="00D90DA3" w:rsidRPr="00D90DA3" w:rsidRDefault="00D90DA3"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4560AFEF" w14:textId="77777777" w:rsidR="00D90DA3" w:rsidRPr="00D90DA3" w:rsidRDefault="00D90DA3"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294A4814" w14:textId="77777777" w:rsidR="00D90DA3" w:rsidRPr="00D90DA3" w:rsidRDefault="00D90DA3" w:rsidP="00BB5C08">
            <w:pPr>
              <w:pStyle w:val="BodyTextIndent"/>
              <w:jc w:val="center"/>
              <w:rPr>
                <w:rFonts w:ascii="Times New Roman" w:hAnsi="Times New Roman"/>
                <w:b/>
                <w:bCs/>
              </w:rPr>
            </w:pPr>
          </w:p>
        </w:tc>
        <w:tc>
          <w:tcPr>
            <w:tcW w:w="1758" w:type="dxa"/>
            <w:tcBorders>
              <w:left w:val="single" w:sz="4" w:space="0" w:color="4F81BD" w:themeColor="accent1"/>
            </w:tcBorders>
          </w:tcPr>
          <w:p w14:paraId="21BC0275" w14:textId="77777777" w:rsidR="00D90DA3" w:rsidRPr="00D90DA3" w:rsidRDefault="00D90DA3" w:rsidP="00BB5C08">
            <w:pPr>
              <w:pStyle w:val="BodyTextIndent"/>
              <w:jc w:val="center"/>
              <w:rPr>
                <w:rFonts w:ascii="Times New Roman" w:hAnsi="Times New Roman"/>
                <w:b/>
              </w:rPr>
            </w:pPr>
          </w:p>
        </w:tc>
      </w:tr>
      <w:tr w:rsidR="00CA4F15" w:rsidRPr="00134C59" w14:paraId="3D3C47C2" w14:textId="77777777" w:rsidTr="524913E5">
        <w:trPr>
          <w:trHeight w:val="498"/>
        </w:trPr>
        <w:tc>
          <w:tcPr>
            <w:tcW w:w="988" w:type="dxa"/>
            <w:tcBorders>
              <w:right w:val="single" w:sz="4" w:space="0" w:color="4F81BD" w:themeColor="accent1"/>
            </w:tcBorders>
            <w:hideMark/>
          </w:tcPr>
          <w:p w14:paraId="39BBDD33" w14:textId="223A49B0" w:rsidR="00CA4F15" w:rsidRPr="004F15EE" w:rsidRDefault="00CA4F15" w:rsidP="00BB5C08">
            <w:pPr>
              <w:pStyle w:val="BodyTextIndent"/>
              <w:jc w:val="center"/>
              <w:rPr>
                <w:rFonts w:ascii="Times New Roman" w:hAnsi="Times New Roman"/>
                <w:b/>
                <w:bCs/>
              </w:rPr>
            </w:pPr>
            <w:r w:rsidRPr="004F15EE">
              <w:rPr>
                <w:rFonts w:ascii="Times New Roman" w:hAnsi="Times New Roman"/>
                <w:bCs/>
              </w:rPr>
              <w:t>20</w:t>
            </w:r>
            <w:r w:rsidR="00D90DA3" w:rsidRPr="004F15EE">
              <w:rPr>
                <w:rFonts w:ascii="Times New Roman" w:hAnsi="Times New Roman"/>
                <w:bCs/>
              </w:rPr>
              <w:t>30</w:t>
            </w:r>
          </w:p>
        </w:tc>
        <w:tc>
          <w:tcPr>
            <w:tcW w:w="1417" w:type="dxa"/>
            <w:tcBorders>
              <w:left w:val="single" w:sz="4" w:space="0" w:color="4F81BD" w:themeColor="accent1"/>
              <w:right w:val="single" w:sz="4" w:space="0" w:color="4F81BD" w:themeColor="accent1"/>
            </w:tcBorders>
          </w:tcPr>
          <w:p w14:paraId="7721BFA5"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64C22024"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0657E105"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74602B6B"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286EA753"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3815F3F1" w14:textId="77777777" w:rsidR="00CA4F15" w:rsidRPr="00134C59" w:rsidRDefault="00CA4F15" w:rsidP="00BB5C08">
            <w:pPr>
              <w:pStyle w:val="BodyTextIndent"/>
              <w:jc w:val="center"/>
              <w:rPr>
                <w:rFonts w:ascii="Times New Roman" w:hAnsi="Times New Roman"/>
                <w:b/>
              </w:rPr>
            </w:pPr>
          </w:p>
        </w:tc>
      </w:tr>
      <w:tr w:rsidR="00CA4F15" w:rsidRPr="00134C59" w14:paraId="65FBDFCE" w14:textId="77777777" w:rsidTr="524913E5">
        <w:trPr>
          <w:trHeight w:val="498"/>
        </w:trPr>
        <w:tc>
          <w:tcPr>
            <w:tcW w:w="988" w:type="dxa"/>
            <w:tcBorders>
              <w:right w:val="single" w:sz="4" w:space="0" w:color="4F81BD" w:themeColor="accent1"/>
            </w:tcBorders>
            <w:hideMark/>
          </w:tcPr>
          <w:p w14:paraId="4C99A3D5" w14:textId="429DF87C" w:rsidR="00CA4F15" w:rsidRPr="004F15EE" w:rsidRDefault="00CA4F15" w:rsidP="00BB5C08">
            <w:pPr>
              <w:pStyle w:val="BodyTextIndent"/>
              <w:jc w:val="center"/>
              <w:rPr>
                <w:rFonts w:ascii="Times New Roman" w:hAnsi="Times New Roman"/>
                <w:b/>
                <w:bCs/>
              </w:rPr>
            </w:pPr>
            <w:r w:rsidRPr="004F15EE">
              <w:rPr>
                <w:rFonts w:ascii="Times New Roman" w:hAnsi="Times New Roman"/>
                <w:bCs/>
              </w:rPr>
              <w:t>20</w:t>
            </w:r>
            <w:r w:rsidR="00D90DA3" w:rsidRPr="004F15EE">
              <w:rPr>
                <w:rFonts w:ascii="Times New Roman" w:hAnsi="Times New Roman"/>
                <w:bCs/>
              </w:rPr>
              <w:t>31</w:t>
            </w:r>
          </w:p>
        </w:tc>
        <w:tc>
          <w:tcPr>
            <w:tcW w:w="1417" w:type="dxa"/>
            <w:tcBorders>
              <w:left w:val="single" w:sz="4" w:space="0" w:color="4F81BD" w:themeColor="accent1"/>
              <w:right w:val="single" w:sz="4" w:space="0" w:color="4F81BD" w:themeColor="accent1"/>
            </w:tcBorders>
          </w:tcPr>
          <w:p w14:paraId="3D2F11B9" w14:textId="77777777" w:rsidR="00CA4F15" w:rsidRPr="00134C59" w:rsidRDefault="00CA4F15" w:rsidP="00BB5C08">
            <w:pPr>
              <w:pStyle w:val="BodyTextIndent"/>
              <w:jc w:val="center"/>
              <w:rPr>
                <w:rFonts w:ascii="Times New Roman" w:hAnsi="Times New Roman"/>
                <w:b/>
                <w:bCs/>
              </w:rPr>
            </w:pPr>
          </w:p>
        </w:tc>
        <w:tc>
          <w:tcPr>
            <w:tcW w:w="1384" w:type="dxa"/>
            <w:tcBorders>
              <w:left w:val="single" w:sz="4" w:space="0" w:color="4F81BD" w:themeColor="accent1"/>
              <w:right w:val="single" w:sz="4" w:space="0" w:color="4F81BD" w:themeColor="accent1"/>
            </w:tcBorders>
          </w:tcPr>
          <w:p w14:paraId="51C7BCE6" w14:textId="77777777" w:rsidR="00CA4F15" w:rsidRPr="00134C59" w:rsidRDefault="00CA4F15" w:rsidP="00BB5C08">
            <w:pPr>
              <w:pStyle w:val="BodyTextIndent"/>
              <w:jc w:val="center"/>
              <w:rPr>
                <w:rFonts w:ascii="Times New Roman" w:hAnsi="Times New Roman"/>
                <w:b/>
                <w:bCs/>
              </w:rPr>
            </w:pPr>
          </w:p>
        </w:tc>
        <w:tc>
          <w:tcPr>
            <w:tcW w:w="1451" w:type="dxa"/>
            <w:tcBorders>
              <w:left w:val="single" w:sz="4" w:space="0" w:color="4F81BD" w:themeColor="accent1"/>
              <w:right w:val="single" w:sz="4" w:space="0" w:color="4F81BD" w:themeColor="accent1"/>
            </w:tcBorders>
          </w:tcPr>
          <w:p w14:paraId="76A6A376" w14:textId="77777777" w:rsidR="00CA4F15" w:rsidRPr="00134C59" w:rsidRDefault="00CA4F15" w:rsidP="00BB5C08">
            <w:pPr>
              <w:pStyle w:val="BodyTextIndent"/>
              <w:jc w:val="center"/>
              <w:rPr>
                <w:rFonts w:ascii="Times New Roman" w:hAnsi="Times New Roman"/>
                <w:b/>
                <w:bCs/>
              </w:rPr>
            </w:pPr>
          </w:p>
        </w:tc>
        <w:tc>
          <w:tcPr>
            <w:tcW w:w="1418" w:type="dxa"/>
            <w:tcBorders>
              <w:left w:val="single" w:sz="4" w:space="0" w:color="4F81BD" w:themeColor="accent1"/>
              <w:right w:val="single" w:sz="4" w:space="0" w:color="4F81BD" w:themeColor="accent1"/>
            </w:tcBorders>
          </w:tcPr>
          <w:p w14:paraId="71D9D2E3" w14:textId="77777777" w:rsidR="00CA4F15" w:rsidRPr="00134C59" w:rsidRDefault="00CA4F15" w:rsidP="00BB5C08">
            <w:pPr>
              <w:pStyle w:val="BodyTextIndent"/>
              <w:jc w:val="center"/>
              <w:rPr>
                <w:rFonts w:ascii="Times New Roman" w:hAnsi="Times New Roman"/>
                <w:b/>
                <w:bCs/>
              </w:rPr>
            </w:pPr>
          </w:p>
        </w:tc>
        <w:tc>
          <w:tcPr>
            <w:tcW w:w="1502" w:type="dxa"/>
            <w:tcBorders>
              <w:left w:val="single" w:sz="4" w:space="0" w:color="4F81BD" w:themeColor="accent1"/>
              <w:right w:val="single" w:sz="4" w:space="0" w:color="4F81BD" w:themeColor="accent1"/>
            </w:tcBorders>
          </w:tcPr>
          <w:p w14:paraId="4C7C3365" w14:textId="77777777" w:rsidR="00CA4F15" w:rsidRPr="00134C59" w:rsidRDefault="00CA4F15" w:rsidP="00BB5C08">
            <w:pPr>
              <w:pStyle w:val="BodyTextIndent"/>
              <w:jc w:val="center"/>
              <w:rPr>
                <w:rFonts w:ascii="Times New Roman" w:hAnsi="Times New Roman"/>
                <w:b/>
                <w:bCs/>
              </w:rPr>
            </w:pPr>
          </w:p>
        </w:tc>
        <w:tc>
          <w:tcPr>
            <w:tcW w:w="1758" w:type="dxa"/>
            <w:tcBorders>
              <w:left w:val="single" w:sz="4" w:space="0" w:color="4F81BD" w:themeColor="accent1"/>
            </w:tcBorders>
          </w:tcPr>
          <w:p w14:paraId="53CC76F1" w14:textId="77777777" w:rsidR="00CA4F15" w:rsidRPr="00134C59" w:rsidRDefault="00CA4F15" w:rsidP="00BB5C08">
            <w:pPr>
              <w:pStyle w:val="BodyTextIndent"/>
              <w:jc w:val="center"/>
              <w:rPr>
                <w:rFonts w:ascii="Times New Roman" w:hAnsi="Times New Roman"/>
                <w:b/>
              </w:rPr>
            </w:pPr>
          </w:p>
        </w:tc>
      </w:tr>
    </w:tbl>
    <w:p w14:paraId="0AC5BD07" w14:textId="77777777" w:rsidR="00CA4F15" w:rsidRDefault="00CA4F15" w:rsidP="00CA4F15"/>
    <w:p w14:paraId="63A43780" w14:textId="77777777" w:rsidR="00E25E54" w:rsidRDefault="00E25E54" w:rsidP="00CA4F15"/>
    <w:p w14:paraId="4B36802B" w14:textId="77777777" w:rsidR="00DD6A1E" w:rsidRDefault="00DD6A1E" w:rsidP="00CA4F15"/>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417"/>
        <w:gridCol w:w="1384"/>
        <w:gridCol w:w="1451"/>
        <w:gridCol w:w="1418"/>
        <w:gridCol w:w="1502"/>
        <w:gridCol w:w="1758"/>
      </w:tblGrid>
      <w:tr w:rsidR="00CA4F15" w:rsidRPr="00134C59" w14:paraId="4302F84C" w14:textId="77777777" w:rsidTr="00BB5C08">
        <w:trPr>
          <w:trHeight w:val="375"/>
        </w:trPr>
        <w:tc>
          <w:tcPr>
            <w:tcW w:w="9918" w:type="dxa"/>
            <w:gridSpan w:val="7"/>
            <w:shd w:val="clear" w:color="auto" w:fill="B8CCE4" w:themeFill="accent1" w:themeFillTint="66"/>
          </w:tcPr>
          <w:p w14:paraId="00FE9E13" w14:textId="356C52D9" w:rsidR="00CA4F15" w:rsidRPr="00134C59" w:rsidRDefault="00CA4F15" w:rsidP="00BB5C08">
            <w:pPr>
              <w:pStyle w:val="Header"/>
              <w:ind w:right="-108"/>
              <w:rPr>
                <w:rFonts w:ascii="Times New Roman" w:hAnsi="Times New Roman" w:cs="Times New Roman"/>
                <w:b/>
                <w:bCs/>
              </w:rPr>
            </w:pPr>
            <w:r w:rsidRPr="00134C59">
              <w:rPr>
                <w:rFonts w:ascii="Times New Roman" w:hAnsi="Times New Roman" w:cs="Times New Roman"/>
                <w:b/>
                <w:bCs/>
              </w:rPr>
              <w:t>ALTERNATIVE PROPOSAL</w:t>
            </w:r>
          </w:p>
        </w:tc>
      </w:tr>
      <w:tr w:rsidR="00CA4F15" w:rsidRPr="00134C59" w14:paraId="6A6E57F9" w14:textId="77777777" w:rsidTr="00BB5C08">
        <w:trPr>
          <w:trHeight w:val="1498"/>
        </w:trPr>
        <w:tc>
          <w:tcPr>
            <w:tcW w:w="9918" w:type="dxa"/>
            <w:gridSpan w:val="7"/>
            <w:shd w:val="clear" w:color="auto" w:fill="B8CCE4" w:themeFill="accent1" w:themeFillTint="66"/>
          </w:tcPr>
          <w:p w14:paraId="63FC5AB1"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 xml:space="preserve">Vaccine: </w:t>
            </w:r>
          </w:p>
          <w:p w14:paraId="633030DC"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Description:</w:t>
            </w:r>
          </w:p>
          <w:p w14:paraId="4ACF4BBA"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 xml:space="preserve">Vial size:  </w:t>
            </w:r>
          </w:p>
          <w:p w14:paraId="0D98F651" w14:textId="77777777" w:rsidR="00CA4F15" w:rsidRPr="00134C59" w:rsidRDefault="00CA4F15" w:rsidP="00BB5C08">
            <w:pPr>
              <w:pStyle w:val="Header"/>
              <w:ind w:right="-108"/>
              <w:rPr>
                <w:rFonts w:ascii="Times New Roman" w:hAnsi="Times New Roman" w:cs="Times New Roman"/>
              </w:rPr>
            </w:pPr>
          </w:p>
          <w:p w14:paraId="402E2970" w14:textId="77777777" w:rsidR="00CA4F15" w:rsidRPr="00134C59" w:rsidRDefault="00CA4F15" w:rsidP="00BB5C08">
            <w:pPr>
              <w:pStyle w:val="PlainText"/>
              <w:ind w:right="-108"/>
              <w:rPr>
                <w:rFonts w:ascii="Times New Roman" w:hAnsi="Times New Roman"/>
                <w:bCs/>
                <w:sz w:val="22"/>
                <w:szCs w:val="22"/>
              </w:rPr>
            </w:pPr>
            <w:r w:rsidRPr="00134C59">
              <w:rPr>
                <w:rFonts w:ascii="Times New Roman" w:hAnsi="Times New Roman"/>
                <w:bCs/>
                <w:sz w:val="22"/>
                <w:szCs w:val="22"/>
              </w:rPr>
              <w:t>Quantities per year in vials and doses:</w:t>
            </w:r>
          </w:p>
          <w:p w14:paraId="45F88760" w14:textId="77777777" w:rsidR="00CA4F15" w:rsidRPr="00134C59" w:rsidRDefault="00CA4F15" w:rsidP="00BB5C08">
            <w:pPr>
              <w:rPr>
                <w:b/>
                <w:bCs/>
              </w:rPr>
            </w:pPr>
          </w:p>
        </w:tc>
      </w:tr>
      <w:tr w:rsidR="00CA4F15" w:rsidRPr="00134C59" w14:paraId="0589AD76" w14:textId="77777777" w:rsidTr="00BB5C08">
        <w:trPr>
          <w:trHeight w:val="962"/>
        </w:trPr>
        <w:tc>
          <w:tcPr>
            <w:tcW w:w="988" w:type="dxa"/>
            <w:vAlign w:val="center"/>
            <w:hideMark/>
          </w:tcPr>
          <w:p w14:paraId="2631CD17"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Period</w:t>
            </w:r>
          </w:p>
        </w:tc>
        <w:tc>
          <w:tcPr>
            <w:tcW w:w="1417" w:type="dxa"/>
            <w:vAlign w:val="center"/>
            <w:hideMark/>
          </w:tcPr>
          <w:p w14:paraId="5F95B8D4"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(doses)</w:t>
            </w:r>
          </w:p>
        </w:tc>
        <w:tc>
          <w:tcPr>
            <w:tcW w:w="1384" w:type="dxa"/>
          </w:tcPr>
          <w:p w14:paraId="0DE0962E" w14:textId="77777777" w:rsidR="00CA4F15" w:rsidRPr="00134C59" w:rsidRDefault="00CA4F15" w:rsidP="00BB5C08">
            <w:pPr>
              <w:pStyle w:val="BodyTextIndent"/>
              <w:jc w:val="center"/>
              <w:rPr>
                <w:rFonts w:ascii="Times New Roman" w:hAnsi="Times New Roman"/>
                <w:b/>
                <w:bCs/>
              </w:rPr>
            </w:pPr>
          </w:p>
          <w:p w14:paraId="7BEE0B2B"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Quantity offered (vials)</w:t>
            </w:r>
          </w:p>
        </w:tc>
        <w:tc>
          <w:tcPr>
            <w:tcW w:w="1451" w:type="dxa"/>
            <w:vAlign w:val="center"/>
            <w:hideMark/>
          </w:tcPr>
          <w:p w14:paraId="762F741E"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USD*/vial, FCA </w:t>
            </w:r>
          </w:p>
          <w:p w14:paraId="15869AB6"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418" w:type="dxa"/>
            <w:vAlign w:val="center"/>
            <w:hideMark/>
          </w:tcPr>
          <w:p w14:paraId="67E9FCAD"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Cs/>
              </w:rPr>
              <w:t xml:space="preserve">Price in EUR*/vial FCA </w:t>
            </w:r>
          </w:p>
          <w:p w14:paraId="168F5A68" w14:textId="77777777" w:rsidR="00CA4F15" w:rsidRPr="00134C59" w:rsidRDefault="00CA4F15" w:rsidP="00BB5C08">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502" w:type="dxa"/>
            <w:hideMark/>
          </w:tcPr>
          <w:p w14:paraId="148C0E4B" w14:textId="77777777" w:rsidR="00CA4F15" w:rsidRPr="00134C59" w:rsidRDefault="00CA4F15" w:rsidP="00BB5C08">
            <w:pPr>
              <w:jc w:val="center"/>
              <w:rPr>
                <w:bCs/>
              </w:rPr>
            </w:pPr>
            <w:r w:rsidRPr="00134C59">
              <w:rPr>
                <w:bCs/>
              </w:rPr>
              <w:t>Conditions/</w:t>
            </w:r>
          </w:p>
          <w:p w14:paraId="5C0D03CC" w14:textId="77777777" w:rsidR="00CA4F15" w:rsidRPr="00134C59" w:rsidRDefault="00CA4F15" w:rsidP="00BB5C08">
            <w:pPr>
              <w:jc w:val="center"/>
              <w:rPr>
                <w:bCs/>
              </w:rPr>
            </w:pPr>
            <w:r w:rsidRPr="00134C59">
              <w:rPr>
                <w:bCs/>
              </w:rPr>
              <w:t>Discounts**</w:t>
            </w:r>
          </w:p>
        </w:tc>
        <w:tc>
          <w:tcPr>
            <w:tcW w:w="1758" w:type="dxa"/>
            <w:vAlign w:val="center"/>
            <w:hideMark/>
          </w:tcPr>
          <w:p w14:paraId="7A579DEB" w14:textId="77777777" w:rsidR="00CA4F15" w:rsidRPr="00134C59" w:rsidRDefault="00CA4F15" w:rsidP="00BB5C08">
            <w:pPr>
              <w:jc w:val="center"/>
              <w:rPr>
                <w:bCs/>
              </w:rPr>
            </w:pPr>
            <w:r w:rsidRPr="00134C59">
              <w:rPr>
                <w:bCs/>
              </w:rPr>
              <w:t>Total Amount</w:t>
            </w:r>
          </w:p>
          <w:p w14:paraId="0E524765" w14:textId="77777777" w:rsidR="00CA4F15" w:rsidRPr="00134C59" w:rsidRDefault="00CA4F15" w:rsidP="00BB5C08">
            <w:pPr>
              <w:pStyle w:val="BodyTextIndent"/>
              <w:jc w:val="center"/>
              <w:rPr>
                <w:rFonts w:ascii="Times New Roman" w:hAnsi="Times New Roman"/>
                <w:b/>
              </w:rPr>
            </w:pPr>
            <w:r w:rsidRPr="00134C59">
              <w:rPr>
                <w:rFonts w:ascii="Times New Roman" w:hAnsi="Times New Roman"/>
                <w:bCs/>
              </w:rPr>
              <w:t>(USD)</w:t>
            </w:r>
          </w:p>
        </w:tc>
      </w:tr>
      <w:tr w:rsidR="00CA4F15" w:rsidRPr="00134C59" w14:paraId="6557EF83" w14:textId="77777777" w:rsidTr="00BB5C08">
        <w:trPr>
          <w:trHeight w:val="498"/>
        </w:trPr>
        <w:tc>
          <w:tcPr>
            <w:tcW w:w="988" w:type="dxa"/>
            <w:hideMark/>
          </w:tcPr>
          <w:p w14:paraId="0DD02B16" w14:textId="3F6BF822" w:rsidR="00CA4F15" w:rsidRPr="00D538E9" w:rsidRDefault="00CA4F15" w:rsidP="00BB5C08">
            <w:pPr>
              <w:pStyle w:val="BodyTextIndent"/>
              <w:jc w:val="center"/>
              <w:rPr>
                <w:rFonts w:ascii="Times New Roman" w:hAnsi="Times New Roman"/>
                <w:b/>
                <w:bCs/>
              </w:rPr>
            </w:pPr>
            <w:r w:rsidRPr="00D538E9">
              <w:rPr>
                <w:rFonts w:ascii="Times New Roman" w:hAnsi="Times New Roman"/>
                <w:bCs/>
              </w:rPr>
              <w:t>202</w:t>
            </w:r>
            <w:r w:rsidR="000005D9" w:rsidRPr="00D538E9">
              <w:rPr>
                <w:rFonts w:ascii="Times New Roman" w:hAnsi="Times New Roman"/>
                <w:bCs/>
              </w:rPr>
              <w:t>7</w:t>
            </w:r>
          </w:p>
        </w:tc>
        <w:tc>
          <w:tcPr>
            <w:tcW w:w="1417" w:type="dxa"/>
          </w:tcPr>
          <w:p w14:paraId="0611ACB5" w14:textId="77777777" w:rsidR="00CA4F15" w:rsidRPr="00134C59" w:rsidRDefault="00CA4F15" w:rsidP="00BB5C08">
            <w:pPr>
              <w:pStyle w:val="BodyTextIndent"/>
              <w:jc w:val="center"/>
              <w:rPr>
                <w:rFonts w:ascii="Times New Roman" w:hAnsi="Times New Roman"/>
                <w:b/>
                <w:bCs/>
              </w:rPr>
            </w:pPr>
          </w:p>
        </w:tc>
        <w:tc>
          <w:tcPr>
            <w:tcW w:w="1384" w:type="dxa"/>
          </w:tcPr>
          <w:p w14:paraId="6F1B5AB1" w14:textId="77777777" w:rsidR="00CA4F15" w:rsidRPr="00134C59" w:rsidRDefault="00CA4F15" w:rsidP="00BB5C08">
            <w:pPr>
              <w:pStyle w:val="BodyTextIndent"/>
              <w:jc w:val="center"/>
              <w:rPr>
                <w:rFonts w:ascii="Times New Roman" w:hAnsi="Times New Roman"/>
                <w:b/>
                <w:bCs/>
              </w:rPr>
            </w:pPr>
          </w:p>
        </w:tc>
        <w:tc>
          <w:tcPr>
            <w:tcW w:w="1451" w:type="dxa"/>
          </w:tcPr>
          <w:p w14:paraId="07732853" w14:textId="77777777" w:rsidR="00CA4F15" w:rsidRPr="00134C59" w:rsidRDefault="00CA4F15" w:rsidP="00BB5C08">
            <w:pPr>
              <w:pStyle w:val="BodyTextIndent"/>
              <w:jc w:val="center"/>
              <w:rPr>
                <w:rFonts w:ascii="Times New Roman" w:hAnsi="Times New Roman"/>
                <w:b/>
                <w:bCs/>
              </w:rPr>
            </w:pPr>
          </w:p>
        </w:tc>
        <w:tc>
          <w:tcPr>
            <w:tcW w:w="1418" w:type="dxa"/>
          </w:tcPr>
          <w:p w14:paraId="67DE9A8B" w14:textId="77777777" w:rsidR="00CA4F15" w:rsidRPr="00134C59" w:rsidRDefault="00CA4F15" w:rsidP="00BB5C08">
            <w:pPr>
              <w:pStyle w:val="BodyTextIndent"/>
              <w:jc w:val="center"/>
              <w:rPr>
                <w:rFonts w:ascii="Times New Roman" w:hAnsi="Times New Roman"/>
                <w:b/>
                <w:bCs/>
              </w:rPr>
            </w:pPr>
          </w:p>
        </w:tc>
        <w:tc>
          <w:tcPr>
            <w:tcW w:w="1502" w:type="dxa"/>
          </w:tcPr>
          <w:p w14:paraId="61DBAEA5" w14:textId="77777777" w:rsidR="00CA4F15" w:rsidRPr="00134C59" w:rsidRDefault="00CA4F15" w:rsidP="00BB5C08">
            <w:pPr>
              <w:pStyle w:val="BodyTextIndent"/>
              <w:jc w:val="center"/>
              <w:rPr>
                <w:rFonts w:ascii="Times New Roman" w:hAnsi="Times New Roman"/>
                <w:b/>
                <w:bCs/>
              </w:rPr>
            </w:pPr>
          </w:p>
        </w:tc>
        <w:tc>
          <w:tcPr>
            <w:tcW w:w="1758" w:type="dxa"/>
          </w:tcPr>
          <w:p w14:paraId="43C7DC36" w14:textId="77777777" w:rsidR="00CA4F15" w:rsidRPr="00134C59" w:rsidRDefault="00CA4F15" w:rsidP="00BB5C08">
            <w:pPr>
              <w:pStyle w:val="BodyTextIndent"/>
              <w:jc w:val="center"/>
              <w:rPr>
                <w:rFonts w:ascii="Times New Roman" w:hAnsi="Times New Roman"/>
                <w:b/>
              </w:rPr>
            </w:pPr>
          </w:p>
        </w:tc>
      </w:tr>
      <w:tr w:rsidR="00CA4F15" w:rsidRPr="00134C59" w14:paraId="76159E18" w14:textId="77777777" w:rsidTr="00BB5C08">
        <w:trPr>
          <w:trHeight w:val="498"/>
        </w:trPr>
        <w:tc>
          <w:tcPr>
            <w:tcW w:w="988" w:type="dxa"/>
            <w:hideMark/>
          </w:tcPr>
          <w:p w14:paraId="798C6401" w14:textId="612CF676" w:rsidR="00CA4F15" w:rsidRPr="00D538E9" w:rsidRDefault="00CA4F15" w:rsidP="00BB5C08">
            <w:pPr>
              <w:pStyle w:val="BodyTextIndent"/>
              <w:jc w:val="center"/>
              <w:rPr>
                <w:rFonts w:ascii="Times New Roman" w:hAnsi="Times New Roman"/>
                <w:b/>
                <w:bCs/>
              </w:rPr>
            </w:pPr>
            <w:r w:rsidRPr="00D538E9">
              <w:rPr>
                <w:rFonts w:ascii="Times New Roman" w:hAnsi="Times New Roman"/>
                <w:bCs/>
              </w:rPr>
              <w:lastRenderedPageBreak/>
              <w:t>202</w:t>
            </w:r>
            <w:r w:rsidR="007F3CD8" w:rsidRPr="00D538E9">
              <w:rPr>
                <w:rFonts w:ascii="Times New Roman" w:hAnsi="Times New Roman"/>
                <w:bCs/>
              </w:rPr>
              <w:t>8</w:t>
            </w:r>
          </w:p>
        </w:tc>
        <w:tc>
          <w:tcPr>
            <w:tcW w:w="1417" w:type="dxa"/>
          </w:tcPr>
          <w:p w14:paraId="19E57E64" w14:textId="77777777" w:rsidR="00CA4F15" w:rsidRPr="00134C59" w:rsidRDefault="00CA4F15" w:rsidP="00BB5C08">
            <w:pPr>
              <w:pStyle w:val="BodyTextIndent"/>
              <w:jc w:val="center"/>
              <w:rPr>
                <w:rFonts w:ascii="Times New Roman" w:hAnsi="Times New Roman"/>
                <w:b/>
                <w:bCs/>
              </w:rPr>
            </w:pPr>
          </w:p>
        </w:tc>
        <w:tc>
          <w:tcPr>
            <w:tcW w:w="1384" w:type="dxa"/>
          </w:tcPr>
          <w:p w14:paraId="142E77E8" w14:textId="77777777" w:rsidR="00CA4F15" w:rsidRPr="00134C59" w:rsidRDefault="00CA4F15" w:rsidP="00BB5C08">
            <w:pPr>
              <w:pStyle w:val="BodyTextIndent"/>
              <w:jc w:val="center"/>
              <w:rPr>
                <w:rFonts w:ascii="Times New Roman" w:hAnsi="Times New Roman"/>
                <w:b/>
                <w:bCs/>
              </w:rPr>
            </w:pPr>
          </w:p>
        </w:tc>
        <w:tc>
          <w:tcPr>
            <w:tcW w:w="1451" w:type="dxa"/>
          </w:tcPr>
          <w:p w14:paraId="55BAADE3" w14:textId="77777777" w:rsidR="00CA4F15" w:rsidRPr="00134C59" w:rsidRDefault="00CA4F15" w:rsidP="00BB5C08">
            <w:pPr>
              <w:pStyle w:val="BodyTextIndent"/>
              <w:jc w:val="center"/>
              <w:rPr>
                <w:rFonts w:ascii="Times New Roman" w:hAnsi="Times New Roman"/>
                <w:b/>
                <w:bCs/>
              </w:rPr>
            </w:pPr>
          </w:p>
        </w:tc>
        <w:tc>
          <w:tcPr>
            <w:tcW w:w="1418" w:type="dxa"/>
          </w:tcPr>
          <w:p w14:paraId="75ADB68D" w14:textId="77777777" w:rsidR="00CA4F15" w:rsidRPr="00134C59" w:rsidRDefault="00CA4F15" w:rsidP="00BB5C08">
            <w:pPr>
              <w:pStyle w:val="BodyTextIndent"/>
              <w:jc w:val="center"/>
              <w:rPr>
                <w:rFonts w:ascii="Times New Roman" w:hAnsi="Times New Roman"/>
                <w:b/>
                <w:bCs/>
              </w:rPr>
            </w:pPr>
          </w:p>
        </w:tc>
        <w:tc>
          <w:tcPr>
            <w:tcW w:w="1502" w:type="dxa"/>
          </w:tcPr>
          <w:p w14:paraId="24413E4E" w14:textId="77777777" w:rsidR="00CA4F15" w:rsidRPr="00134C59" w:rsidRDefault="00CA4F15" w:rsidP="00BB5C08">
            <w:pPr>
              <w:pStyle w:val="BodyTextIndent"/>
              <w:jc w:val="center"/>
              <w:rPr>
                <w:rFonts w:ascii="Times New Roman" w:hAnsi="Times New Roman"/>
                <w:b/>
                <w:bCs/>
              </w:rPr>
            </w:pPr>
          </w:p>
        </w:tc>
        <w:tc>
          <w:tcPr>
            <w:tcW w:w="1758" w:type="dxa"/>
          </w:tcPr>
          <w:p w14:paraId="75FFEC35" w14:textId="77777777" w:rsidR="00CA4F15" w:rsidRPr="00134C59" w:rsidRDefault="00CA4F15" w:rsidP="00BB5C08">
            <w:pPr>
              <w:pStyle w:val="BodyTextIndent"/>
              <w:jc w:val="center"/>
              <w:rPr>
                <w:rFonts w:ascii="Times New Roman" w:hAnsi="Times New Roman"/>
                <w:b/>
              </w:rPr>
            </w:pPr>
          </w:p>
        </w:tc>
      </w:tr>
      <w:tr w:rsidR="00D90DA3" w:rsidRPr="00134C59" w14:paraId="7A04E70A" w14:textId="77777777" w:rsidTr="00BB5C08">
        <w:trPr>
          <w:trHeight w:val="498"/>
        </w:trPr>
        <w:tc>
          <w:tcPr>
            <w:tcW w:w="988" w:type="dxa"/>
          </w:tcPr>
          <w:p w14:paraId="28E2B27A" w14:textId="67C14D5C" w:rsidR="00D90DA3" w:rsidRPr="00D538E9" w:rsidRDefault="000005D9" w:rsidP="00BB5C08">
            <w:pPr>
              <w:pStyle w:val="BodyTextIndent"/>
              <w:jc w:val="center"/>
              <w:rPr>
                <w:rFonts w:ascii="Times New Roman" w:hAnsi="Times New Roman"/>
                <w:bCs/>
              </w:rPr>
            </w:pPr>
            <w:r w:rsidRPr="00D538E9">
              <w:rPr>
                <w:rFonts w:ascii="Times New Roman" w:hAnsi="Times New Roman"/>
                <w:bCs/>
              </w:rPr>
              <w:t>2029</w:t>
            </w:r>
          </w:p>
        </w:tc>
        <w:tc>
          <w:tcPr>
            <w:tcW w:w="1417" w:type="dxa"/>
          </w:tcPr>
          <w:p w14:paraId="1BE5BC0D" w14:textId="77777777" w:rsidR="00D90DA3" w:rsidRPr="00134C59" w:rsidRDefault="00D90DA3" w:rsidP="00BB5C08">
            <w:pPr>
              <w:pStyle w:val="BodyTextIndent"/>
              <w:jc w:val="center"/>
              <w:rPr>
                <w:rFonts w:ascii="Times New Roman" w:hAnsi="Times New Roman"/>
                <w:b/>
                <w:bCs/>
              </w:rPr>
            </w:pPr>
          </w:p>
        </w:tc>
        <w:tc>
          <w:tcPr>
            <w:tcW w:w="1384" w:type="dxa"/>
          </w:tcPr>
          <w:p w14:paraId="576C0E5F" w14:textId="77777777" w:rsidR="00D90DA3" w:rsidRPr="00134C59" w:rsidRDefault="00D90DA3" w:rsidP="00BB5C08">
            <w:pPr>
              <w:pStyle w:val="BodyTextIndent"/>
              <w:jc w:val="center"/>
              <w:rPr>
                <w:rFonts w:ascii="Times New Roman" w:hAnsi="Times New Roman"/>
                <w:b/>
                <w:bCs/>
              </w:rPr>
            </w:pPr>
          </w:p>
        </w:tc>
        <w:tc>
          <w:tcPr>
            <w:tcW w:w="1451" w:type="dxa"/>
          </w:tcPr>
          <w:p w14:paraId="67702F92" w14:textId="77777777" w:rsidR="00D90DA3" w:rsidRPr="00134C59" w:rsidRDefault="00D90DA3" w:rsidP="00BB5C08">
            <w:pPr>
              <w:pStyle w:val="BodyTextIndent"/>
              <w:jc w:val="center"/>
              <w:rPr>
                <w:rFonts w:ascii="Times New Roman" w:hAnsi="Times New Roman"/>
                <w:b/>
                <w:bCs/>
              </w:rPr>
            </w:pPr>
          </w:p>
        </w:tc>
        <w:tc>
          <w:tcPr>
            <w:tcW w:w="1418" w:type="dxa"/>
          </w:tcPr>
          <w:p w14:paraId="55DDE4CE" w14:textId="77777777" w:rsidR="00D90DA3" w:rsidRPr="00134C59" w:rsidRDefault="00D90DA3" w:rsidP="00BB5C08">
            <w:pPr>
              <w:pStyle w:val="BodyTextIndent"/>
              <w:jc w:val="center"/>
              <w:rPr>
                <w:rFonts w:ascii="Times New Roman" w:hAnsi="Times New Roman"/>
                <w:b/>
                <w:bCs/>
              </w:rPr>
            </w:pPr>
          </w:p>
        </w:tc>
        <w:tc>
          <w:tcPr>
            <w:tcW w:w="1502" w:type="dxa"/>
          </w:tcPr>
          <w:p w14:paraId="3C9F9AD6" w14:textId="77777777" w:rsidR="00D90DA3" w:rsidRPr="00134C59" w:rsidRDefault="00D90DA3" w:rsidP="00BB5C08">
            <w:pPr>
              <w:pStyle w:val="BodyTextIndent"/>
              <w:jc w:val="center"/>
              <w:rPr>
                <w:rFonts w:ascii="Times New Roman" w:hAnsi="Times New Roman"/>
                <w:b/>
                <w:bCs/>
              </w:rPr>
            </w:pPr>
          </w:p>
        </w:tc>
        <w:tc>
          <w:tcPr>
            <w:tcW w:w="1758" w:type="dxa"/>
          </w:tcPr>
          <w:p w14:paraId="5203E213" w14:textId="77777777" w:rsidR="00D90DA3" w:rsidRPr="00134C59" w:rsidRDefault="00D90DA3" w:rsidP="00BB5C08">
            <w:pPr>
              <w:pStyle w:val="BodyTextIndent"/>
              <w:jc w:val="center"/>
              <w:rPr>
                <w:rFonts w:ascii="Times New Roman" w:hAnsi="Times New Roman"/>
                <w:b/>
              </w:rPr>
            </w:pPr>
          </w:p>
        </w:tc>
      </w:tr>
      <w:tr w:rsidR="00CA4F15" w:rsidRPr="00134C59" w14:paraId="10C65731" w14:textId="77777777" w:rsidTr="00BB5C08">
        <w:trPr>
          <w:trHeight w:val="498"/>
        </w:trPr>
        <w:tc>
          <w:tcPr>
            <w:tcW w:w="988" w:type="dxa"/>
            <w:hideMark/>
          </w:tcPr>
          <w:p w14:paraId="365EEDD7" w14:textId="288DC61D" w:rsidR="00CA4F15" w:rsidRPr="00D538E9" w:rsidRDefault="00CA4F15" w:rsidP="00BB5C08">
            <w:pPr>
              <w:pStyle w:val="BodyTextIndent"/>
              <w:jc w:val="center"/>
              <w:rPr>
                <w:rFonts w:ascii="Times New Roman" w:hAnsi="Times New Roman"/>
                <w:b/>
                <w:bCs/>
              </w:rPr>
            </w:pPr>
            <w:r w:rsidRPr="00D538E9">
              <w:rPr>
                <w:rFonts w:ascii="Times New Roman" w:hAnsi="Times New Roman"/>
                <w:bCs/>
              </w:rPr>
              <w:t>20</w:t>
            </w:r>
            <w:r w:rsidR="000005D9" w:rsidRPr="00D538E9">
              <w:rPr>
                <w:rFonts w:ascii="Times New Roman" w:hAnsi="Times New Roman"/>
                <w:bCs/>
              </w:rPr>
              <w:t>30</w:t>
            </w:r>
          </w:p>
        </w:tc>
        <w:tc>
          <w:tcPr>
            <w:tcW w:w="1417" w:type="dxa"/>
          </w:tcPr>
          <w:p w14:paraId="72D712F7" w14:textId="77777777" w:rsidR="00CA4F15" w:rsidRPr="00134C59" w:rsidRDefault="00CA4F15" w:rsidP="00BB5C08">
            <w:pPr>
              <w:pStyle w:val="BodyTextIndent"/>
              <w:jc w:val="center"/>
              <w:rPr>
                <w:rFonts w:ascii="Times New Roman" w:hAnsi="Times New Roman"/>
                <w:b/>
                <w:bCs/>
              </w:rPr>
            </w:pPr>
          </w:p>
        </w:tc>
        <w:tc>
          <w:tcPr>
            <w:tcW w:w="1384" w:type="dxa"/>
          </w:tcPr>
          <w:p w14:paraId="3FFF80F8" w14:textId="77777777" w:rsidR="00CA4F15" w:rsidRPr="00134C59" w:rsidRDefault="00CA4F15" w:rsidP="00BB5C08">
            <w:pPr>
              <w:pStyle w:val="BodyTextIndent"/>
              <w:jc w:val="center"/>
              <w:rPr>
                <w:rFonts w:ascii="Times New Roman" w:hAnsi="Times New Roman"/>
                <w:b/>
                <w:bCs/>
              </w:rPr>
            </w:pPr>
          </w:p>
        </w:tc>
        <w:tc>
          <w:tcPr>
            <w:tcW w:w="1451" w:type="dxa"/>
          </w:tcPr>
          <w:p w14:paraId="48039205" w14:textId="77777777" w:rsidR="00CA4F15" w:rsidRPr="00134C59" w:rsidRDefault="00CA4F15" w:rsidP="00BB5C08">
            <w:pPr>
              <w:pStyle w:val="BodyTextIndent"/>
              <w:jc w:val="center"/>
              <w:rPr>
                <w:rFonts w:ascii="Times New Roman" w:hAnsi="Times New Roman"/>
                <w:b/>
                <w:bCs/>
              </w:rPr>
            </w:pPr>
          </w:p>
        </w:tc>
        <w:tc>
          <w:tcPr>
            <w:tcW w:w="1418" w:type="dxa"/>
          </w:tcPr>
          <w:p w14:paraId="4C05A12F" w14:textId="77777777" w:rsidR="00CA4F15" w:rsidRPr="00134C59" w:rsidRDefault="00CA4F15" w:rsidP="00BB5C08">
            <w:pPr>
              <w:pStyle w:val="BodyTextIndent"/>
              <w:jc w:val="center"/>
              <w:rPr>
                <w:rFonts w:ascii="Times New Roman" w:hAnsi="Times New Roman"/>
                <w:b/>
                <w:bCs/>
              </w:rPr>
            </w:pPr>
          </w:p>
        </w:tc>
        <w:tc>
          <w:tcPr>
            <w:tcW w:w="1502" w:type="dxa"/>
          </w:tcPr>
          <w:p w14:paraId="0F0559F9" w14:textId="77777777" w:rsidR="00CA4F15" w:rsidRPr="00134C59" w:rsidRDefault="00CA4F15" w:rsidP="00BB5C08">
            <w:pPr>
              <w:pStyle w:val="BodyTextIndent"/>
              <w:jc w:val="center"/>
              <w:rPr>
                <w:rFonts w:ascii="Times New Roman" w:hAnsi="Times New Roman"/>
                <w:b/>
                <w:bCs/>
              </w:rPr>
            </w:pPr>
          </w:p>
        </w:tc>
        <w:tc>
          <w:tcPr>
            <w:tcW w:w="1758" w:type="dxa"/>
          </w:tcPr>
          <w:p w14:paraId="5B596D63" w14:textId="77777777" w:rsidR="00CA4F15" w:rsidRPr="00134C59" w:rsidRDefault="00CA4F15" w:rsidP="00BB5C08">
            <w:pPr>
              <w:pStyle w:val="BodyTextIndent"/>
              <w:jc w:val="center"/>
              <w:rPr>
                <w:rFonts w:ascii="Times New Roman" w:hAnsi="Times New Roman"/>
                <w:b/>
              </w:rPr>
            </w:pPr>
          </w:p>
        </w:tc>
      </w:tr>
      <w:tr w:rsidR="00244E11" w:rsidRPr="00134C59" w14:paraId="0F5F8FF4" w14:textId="77777777" w:rsidTr="00BB5C08">
        <w:trPr>
          <w:trHeight w:val="498"/>
        </w:trPr>
        <w:tc>
          <w:tcPr>
            <w:tcW w:w="988" w:type="dxa"/>
          </w:tcPr>
          <w:p w14:paraId="446E2599" w14:textId="79EA2139" w:rsidR="00244E11" w:rsidRPr="00D538E9" w:rsidRDefault="000005D9" w:rsidP="00BB5C08">
            <w:pPr>
              <w:pStyle w:val="BodyTextIndent"/>
              <w:jc w:val="center"/>
              <w:rPr>
                <w:rFonts w:ascii="Times New Roman" w:hAnsi="Times New Roman"/>
                <w:bCs/>
              </w:rPr>
            </w:pPr>
            <w:r w:rsidRPr="00D538E9">
              <w:rPr>
                <w:rFonts w:ascii="Times New Roman" w:hAnsi="Times New Roman"/>
                <w:bCs/>
              </w:rPr>
              <w:t>2031</w:t>
            </w:r>
          </w:p>
        </w:tc>
        <w:tc>
          <w:tcPr>
            <w:tcW w:w="1417" w:type="dxa"/>
          </w:tcPr>
          <w:p w14:paraId="50A53307" w14:textId="77777777" w:rsidR="00244E11" w:rsidRPr="00134C59" w:rsidRDefault="00244E11" w:rsidP="00BB5C08">
            <w:pPr>
              <w:pStyle w:val="BodyTextIndent"/>
              <w:jc w:val="center"/>
              <w:rPr>
                <w:rFonts w:ascii="Times New Roman" w:hAnsi="Times New Roman"/>
                <w:b/>
                <w:bCs/>
              </w:rPr>
            </w:pPr>
          </w:p>
        </w:tc>
        <w:tc>
          <w:tcPr>
            <w:tcW w:w="1384" w:type="dxa"/>
          </w:tcPr>
          <w:p w14:paraId="6CA36237" w14:textId="77777777" w:rsidR="00244E11" w:rsidRPr="00134C59" w:rsidRDefault="00244E11" w:rsidP="00BB5C08">
            <w:pPr>
              <w:pStyle w:val="BodyTextIndent"/>
              <w:jc w:val="center"/>
              <w:rPr>
                <w:rFonts w:ascii="Times New Roman" w:hAnsi="Times New Roman"/>
                <w:b/>
                <w:bCs/>
              </w:rPr>
            </w:pPr>
          </w:p>
        </w:tc>
        <w:tc>
          <w:tcPr>
            <w:tcW w:w="1451" w:type="dxa"/>
          </w:tcPr>
          <w:p w14:paraId="52FBCD8B" w14:textId="77777777" w:rsidR="00244E11" w:rsidRPr="00134C59" w:rsidRDefault="00244E11" w:rsidP="00BB5C08">
            <w:pPr>
              <w:pStyle w:val="BodyTextIndent"/>
              <w:jc w:val="center"/>
              <w:rPr>
                <w:rFonts w:ascii="Times New Roman" w:hAnsi="Times New Roman"/>
                <w:b/>
                <w:bCs/>
              </w:rPr>
            </w:pPr>
          </w:p>
        </w:tc>
        <w:tc>
          <w:tcPr>
            <w:tcW w:w="1418" w:type="dxa"/>
          </w:tcPr>
          <w:p w14:paraId="21092730" w14:textId="77777777" w:rsidR="00244E11" w:rsidRPr="00134C59" w:rsidRDefault="00244E11" w:rsidP="00BB5C08">
            <w:pPr>
              <w:pStyle w:val="BodyTextIndent"/>
              <w:jc w:val="center"/>
              <w:rPr>
                <w:rFonts w:ascii="Times New Roman" w:hAnsi="Times New Roman"/>
                <w:b/>
                <w:bCs/>
              </w:rPr>
            </w:pPr>
          </w:p>
        </w:tc>
        <w:tc>
          <w:tcPr>
            <w:tcW w:w="1502" w:type="dxa"/>
          </w:tcPr>
          <w:p w14:paraId="7731202B" w14:textId="77777777" w:rsidR="00244E11" w:rsidRPr="00134C59" w:rsidRDefault="00244E11" w:rsidP="00BB5C08">
            <w:pPr>
              <w:pStyle w:val="BodyTextIndent"/>
              <w:jc w:val="center"/>
              <w:rPr>
                <w:rFonts w:ascii="Times New Roman" w:hAnsi="Times New Roman"/>
                <w:b/>
                <w:bCs/>
              </w:rPr>
            </w:pPr>
          </w:p>
        </w:tc>
        <w:tc>
          <w:tcPr>
            <w:tcW w:w="1758" w:type="dxa"/>
          </w:tcPr>
          <w:p w14:paraId="32AC199E" w14:textId="77777777" w:rsidR="00244E11" w:rsidRPr="00134C59" w:rsidRDefault="00244E11" w:rsidP="00BB5C08">
            <w:pPr>
              <w:pStyle w:val="BodyTextIndent"/>
              <w:jc w:val="center"/>
              <w:rPr>
                <w:rFonts w:ascii="Times New Roman" w:hAnsi="Times New Roman"/>
                <w:b/>
              </w:rPr>
            </w:pPr>
          </w:p>
        </w:tc>
      </w:tr>
    </w:tbl>
    <w:p w14:paraId="240BBFAE" w14:textId="77777777" w:rsidR="00CA4F15" w:rsidRDefault="00CA4F15" w:rsidP="00CA4F15"/>
    <w:p w14:paraId="71C5379F" w14:textId="77777777" w:rsidR="00CA4F15" w:rsidRPr="00134C59" w:rsidRDefault="00CA4F15" w:rsidP="00CA4F15">
      <w:r w:rsidRPr="00134C59">
        <w:t>*</w:t>
      </w:r>
      <w:bookmarkEnd w:id="7"/>
      <w:r w:rsidRPr="00134C59">
        <w:t xml:space="preserve"> Offers can be in USD only (in which case only the USD column needs to be completed). If offer is provided in </w:t>
      </w:r>
      <w:proofErr w:type="gramStart"/>
      <w:r w:rsidRPr="00134C59">
        <w:t>EURO</w:t>
      </w:r>
      <w:proofErr w:type="gramEnd"/>
      <w:r w:rsidRPr="00134C59">
        <w:t xml:space="preserve"> please ensure that both USD &amp; EURO prices are given. Please refer to Part III, Section 6.2, CURRENCY OF PROPOSALS for further information. Offers expressed only in EURO will be invalidated.</w:t>
      </w:r>
    </w:p>
    <w:p w14:paraId="35F3BE8E" w14:textId="77777777" w:rsidR="00CA4F15" w:rsidRPr="00134C59" w:rsidRDefault="00CA4F15" w:rsidP="00CA4F15">
      <w:pPr>
        <w:rPr>
          <w:bCs/>
        </w:rPr>
      </w:pP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CA4F15" w:rsidRPr="00134C59" w14:paraId="07575192" w14:textId="77777777" w:rsidTr="00BB5C08">
        <w:trPr>
          <w:trHeight w:val="325"/>
        </w:trPr>
        <w:tc>
          <w:tcPr>
            <w:tcW w:w="5000" w:type="pct"/>
          </w:tcPr>
          <w:p w14:paraId="62E227B9" w14:textId="77777777" w:rsidR="00CA4F15" w:rsidRPr="00134C59" w:rsidRDefault="00CA4F15" w:rsidP="00BB5C08">
            <w:pPr>
              <w:adjustRightInd w:val="0"/>
              <w:rPr>
                <w:color w:val="000000"/>
                <w:lang w:val="en-GB"/>
              </w:rPr>
            </w:pPr>
          </w:p>
          <w:p w14:paraId="191AD1C1" w14:textId="77777777" w:rsidR="00CA4F15" w:rsidRPr="00134C59" w:rsidRDefault="00CA4F15" w:rsidP="00BB5C08">
            <w:pPr>
              <w:adjustRightInd w:val="0"/>
              <w:rPr>
                <w:color w:val="000000"/>
                <w:lang w:val="en-GB"/>
              </w:rPr>
            </w:pPr>
          </w:p>
          <w:p w14:paraId="34EDA205" w14:textId="77777777" w:rsidR="00CA4F15" w:rsidRPr="00134C59" w:rsidRDefault="00CA4F15" w:rsidP="00BB5C08">
            <w:pPr>
              <w:adjustRightInd w:val="0"/>
              <w:rPr>
                <w:color w:val="000000"/>
                <w:lang w:val="en-GB"/>
              </w:rPr>
            </w:pPr>
          </w:p>
          <w:p w14:paraId="1B6D698B" w14:textId="77777777" w:rsidR="00CA4F15" w:rsidRPr="00134C59" w:rsidRDefault="00CA4F15" w:rsidP="00BB5C08">
            <w:pPr>
              <w:adjustRightInd w:val="0"/>
              <w:rPr>
                <w:color w:val="000000"/>
                <w:lang w:val="en-GB"/>
              </w:rPr>
            </w:pPr>
          </w:p>
          <w:p w14:paraId="4F76B729" w14:textId="77777777" w:rsidR="00CA4F15" w:rsidRPr="00134C59" w:rsidRDefault="00CA4F15" w:rsidP="00BB5C08">
            <w:pPr>
              <w:adjustRightInd w:val="0"/>
              <w:rPr>
                <w:color w:val="000000"/>
                <w:lang w:val="en-GB"/>
              </w:rPr>
            </w:pPr>
          </w:p>
          <w:p w14:paraId="185D8C8B" w14:textId="77777777" w:rsidR="00CA4F15" w:rsidRPr="00134C59" w:rsidRDefault="00CA4F15" w:rsidP="00BB5C08">
            <w:pPr>
              <w:adjustRightInd w:val="0"/>
              <w:rPr>
                <w:color w:val="000000"/>
                <w:lang w:val="en-GB"/>
              </w:rPr>
            </w:pPr>
          </w:p>
          <w:p w14:paraId="57E57282" w14:textId="77777777" w:rsidR="00CA4F15" w:rsidRPr="00134C59" w:rsidRDefault="00CA4F15" w:rsidP="00BB5C08">
            <w:pPr>
              <w:adjustRightInd w:val="0"/>
              <w:rPr>
                <w:color w:val="000000"/>
                <w:lang w:val="en-GB"/>
              </w:rPr>
            </w:pPr>
          </w:p>
          <w:p w14:paraId="1866C00B" w14:textId="77777777" w:rsidR="00CA4F15" w:rsidRPr="00134C59" w:rsidRDefault="00CA4F15" w:rsidP="00BB5C08">
            <w:pPr>
              <w:adjustRightInd w:val="0"/>
              <w:rPr>
                <w:color w:val="000000"/>
                <w:lang w:val="en-GB"/>
              </w:rPr>
            </w:pPr>
          </w:p>
          <w:p w14:paraId="38E21F2B" w14:textId="77777777" w:rsidR="00CA4F15" w:rsidRDefault="00CA4F15" w:rsidP="00BB5C08">
            <w:pPr>
              <w:adjustRightInd w:val="0"/>
              <w:rPr>
                <w:color w:val="000000"/>
                <w:lang w:val="en-GB"/>
              </w:rPr>
            </w:pPr>
          </w:p>
          <w:p w14:paraId="55D27ECD" w14:textId="77777777" w:rsidR="00CA4F15" w:rsidRPr="00134C59" w:rsidRDefault="00CA4F15" w:rsidP="00BB5C08">
            <w:pPr>
              <w:adjustRightInd w:val="0"/>
              <w:rPr>
                <w:color w:val="000000"/>
                <w:lang w:val="en-GB"/>
              </w:rPr>
            </w:pPr>
          </w:p>
        </w:tc>
      </w:tr>
    </w:tbl>
    <w:p w14:paraId="3BE11260" w14:textId="77B41119" w:rsidR="00CA4F15" w:rsidRDefault="00CA4F15" w:rsidP="00CA4F15">
      <w:pPr>
        <w:rPr>
          <w:bCs/>
        </w:rPr>
      </w:pPr>
    </w:p>
    <w:p w14:paraId="5200D13C" w14:textId="0467CD08" w:rsidR="00715B8F" w:rsidRDefault="00715B8F" w:rsidP="00CA4F15">
      <w:pPr>
        <w:rPr>
          <w:bCs/>
        </w:rPr>
      </w:pPr>
    </w:p>
    <w:p w14:paraId="433E0821" w14:textId="77777777" w:rsidR="00EE2220" w:rsidRPr="00134C59" w:rsidRDefault="00EE2220" w:rsidP="00CA4F15">
      <w:pPr>
        <w:rPr>
          <w:bCs/>
        </w:rPr>
      </w:pPr>
    </w:p>
    <w:p w14:paraId="2C3F502F" w14:textId="77777777" w:rsidR="00E97C2C" w:rsidRDefault="00E97C2C">
      <w:pPr>
        <w:autoSpaceDE/>
        <w:autoSpaceDN/>
        <w:spacing w:after="200" w:line="276" w:lineRule="auto"/>
        <w:rPr>
          <w:rFonts w:eastAsiaTheme="majorEastAsia"/>
          <w:b/>
          <w:bCs/>
          <w:color w:val="4F81BD" w:themeColor="accent1"/>
          <w:sz w:val="24"/>
          <w:szCs w:val="24"/>
          <w:lang w:val="en-GB"/>
        </w:rPr>
      </w:pPr>
      <w:r>
        <w:rPr>
          <w:rFonts w:eastAsiaTheme="majorEastAsia"/>
          <w:b/>
          <w:bCs/>
          <w:color w:val="4F81BD" w:themeColor="accent1"/>
          <w:sz w:val="24"/>
          <w:szCs w:val="24"/>
          <w:lang w:val="en-GB"/>
        </w:rPr>
        <w:br w:type="page"/>
      </w:r>
    </w:p>
    <w:p w14:paraId="448AB987" w14:textId="63F795EB" w:rsidR="00CA4F15" w:rsidRPr="00715B8F" w:rsidRDefault="00CA4F15" w:rsidP="002974EE">
      <w:pPr>
        <w:pStyle w:val="ListParagraph"/>
        <w:numPr>
          <w:ilvl w:val="0"/>
          <w:numId w:val="28"/>
        </w:numPr>
        <w:autoSpaceDE/>
        <w:autoSpaceDN/>
        <w:spacing w:after="160" w:line="259" w:lineRule="auto"/>
        <w:rPr>
          <w:rFonts w:eastAsiaTheme="majorEastAsia"/>
          <w:b/>
          <w:bCs/>
          <w:color w:val="4F81BD" w:themeColor="accent1"/>
          <w:sz w:val="24"/>
          <w:szCs w:val="24"/>
          <w:lang w:val="en-GB"/>
        </w:rPr>
      </w:pPr>
      <w:r w:rsidRPr="00715B8F">
        <w:rPr>
          <w:rFonts w:eastAsiaTheme="majorEastAsia"/>
          <w:b/>
          <w:bCs/>
          <w:color w:val="4F81BD" w:themeColor="accent1"/>
          <w:sz w:val="24"/>
          <w:szCs w:val="24"/>
          <w:lang w:val="en-GB"/>
        </w:rPr>
        <w:lastRenderedPageBreak/>
        <w:t>Qualitative Proposal</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1136"/>
        <w:gridCol w:w="8780"/>
      </w:tblGrid>
      <w:tr w:rsidR="00CA4F15" w:rsidRPr="00134C59" w14:paraId="209FE0CE" w14:textId="77777777" w:rsidTr="4FB0D90A">
        <w:trPr>
          <w:trHeight w:val="325"/>
        </w:trPr>
        <w:tc>
          <w:tcPr>
            <w:tcW w:w="5000" w:type="pct"/>
            <w:gridSpan w:val="2"/>
            <w:shd w:val="clear" w:color="auto" w:fill="B8CCE4" w:themeFill="accent1" w:themeFillTint="66"/>
          </w:tcPr>
          <w:p w14:paraId="18FC42EB" w14:textId="77777777" w:rsidR="00CA4F15" w:rsidRPr="00134C59" w:rsidRDefault="00CA4F15" w:rsidP="00BB5C08">
            <w:pPr>
              <w:adjustRightInd w:val="0"/>
              <w:rPr>
                <w:b/>
                <w:bCs/>
                <w:color w:val="000000"/>
                <w:lang w:val="en-GB"/>
              </w:rPr>
            </w:pPr>
            <w:r w:rsidRPr="00134C59">
              <w:rPr>
                <w:b/>
                <w:bCs/>
                <w:color w:val="000000"/>
                <w:lang w:val="en-GB"/>
              </w:rPr>
              <w:t>Experience and past performance. Account management.</w:t>
            </w:r>
          </w:p>
        </w:tc>
      </w:tr>
      <w:tr w:rsidR="00CA4F15" w:rsidRPr="00134C59" w14:paraId="1FC008F8" w14:textId="77777777" w:rsidTr="4FB0D90A">
        <w:trPr>
          <w:trHeight w:val="325"/>
        </w:trPr>
        <w:tc>
          <w:tcPr>
            <w:tcW w:w="573" w:type="pct"/>
          </w:tcPr>
          <w:p w14:paraId="307FF17D" w14:textId="77777777" w:rsidR="00CA4F15" w:rsidRPr="00134C59" w:rsidRDefault="00CA4F15" w:rsidP="00BB5C08">
            <w:pPr>
              <w:adjustRightInd w:val="0"/>
              <w:rPr>
                <w:color w:val="000000"/>
                <w:lang w:val="en-GB"/>
              </w:rPr>
            </w:pPr>
            <w:r w:rsidRPr="00134C59">
              <w:rPr>
                <w:color w:val="000000"/>
                <w:lang w:val="en-GB"/>
              </w:rPr>
              <w:t>1</w:t>
            </w:r>
          </w:p>
          <w:p w14:paraId="37601A28" w14:textId="77777777" w:rsidR="00CA4F15" w:rsidRPr="00134C59" w:rsidRDefault="00CA4F15" w:rsidP="00BB5C08">
            <w:pPr>
              <w:adjustRightInd w:val="0"/>
              <w:rPr>
                <w:color w:val="000000"/>
                <w:lang w:val="en-GB"/>
              </w:rPr>
            </w:pPr>
          </w:p>
        </w:tc>
        <w:tc>
          <w:tcPr>
            <w:tcW w:w="4427" w:type="pct"/>
          </w:tcPr>
          <w:p w14:paraId="7CD850E3" w14:textId="77777777" w:rsidR="00CA4F15" w:rsidRPr="00134C59" w:rsidRDefault="00CA4F15" w:rsidP="00BB5C08">
            <w:pPr>
              <w:adjustRightInd w:val="0"/>
              <w:rPr>
                <w:i/>
                <w:iCs/>
                <w:color w:val="000000"/>
                <w:lang w:val="en-GB"/>
              </w:rPr>
            </w:pPr>
            <w:r w:rsidRPr="00134C59">
              <w:rPr>
                <w:color w:val="000000"/>
                <w:lang w:val="en-GB"/>
              </w:rPr>
              <w:t xml:space="preserve">Demonstrate proven experience and qualification in development, supply and delivery of vaccines and/or biologicals, including the offered product(s). Advice number of years of experience in production and delivery of the offered product.  </w:t>
            </w:r>
            <w:r w:rsidRPr="00134C59">
              <w:rPr>
                <w:i/>
                <w:iCs/>
                <w:color w:val="000000"/>
                <w:lang w:val="en-GB"/>
              </w:rPr>
              <w:t>(Part III, Section 1)</w:t>
            </w:r>
          </w:p>
          <w:p w14:paraId="11A404EF"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5C5E1106" w14:textId="77777777" w:rsidR="00CA4F15" w:rsidRPr="00134C59" w:rsidRDefault="00CA4F15" w:rsidP="00BB5C08">
            <w:pPr>
              <w:adjustRightInd w:val="0"/>
              <w:rPr>
                <w:color w:val="000000"/>
                <w:u w:val="single"/>
                <w:lang w:val="en-GB"/>
              </w:rPr>
            </w:pPr>
          </w:p>
        </w:tc>
      </w:tr>
      <w:tr w:rsidR="00CA4F15" w:rsidRPr="00134C59" w14:paraId="2AFA3759" w14:textId="77777777" w:rsidTr="4FB0D90A">
        <w:trPr>
          <w:trHeight w:val="310"/>
        </w:trPr>
        <w:tc>
          <w:tcPr>
            <w:tcW w:w="573" w:type="pct"/>
          </w:tcPr>
          <w:p w14:paraId="2524DA40" w14:textId="77777777" w:rsidR="00CA4F15" w:rsidRPr="00134C59" w:rsidRDefault="00CA4F15" w:rsidP="00BB5C08">
            <w:pPr>
              <w:adjustRightInd w:val="0"/>
              <w:rPr>
                <w:color w:val="000000"/>
                <w:lang w:val="en-GB"/>
              </w:rPr>
            </w:pPr>
            <w:r w:rsidRPr="00134C59">
              <w:rPr>
                <w:color w:val="000000"/>
                <w:lang w:val="en-GB"/>
              </w:rPr>
              <w:t>2</w:t>
            </w:r>
          </w:p>
        </w:tc>
        <w:tc>
          <w:tcPr>
            <w:tcW w:w="4427" w:type="pct"/>
          </w:tcPr>
          <w:p w14:paraId="11D5A005" w14:textId="77777777" w:rsidR="00CA4F15" w:rsidRPr="00134C59" w:rsidRDefault="00CA4F15" w:rsidP="00BB5C08">
            <w:pPr>
              <w:adjustRightInd w:val="0"/>
              <w:rPr>
                <w:color w:val="000000"/>
                <w:lang w:val="en-GB"/>
              </w:rPr>
            </w:pPr>
            <w:r w:rsidRPr="00134C59">
              <w:rPr>
                <w:color w:val="000000"/>
                <w:lang w:val="en-GB"/>
              </w:rPr>
              <w:t xml:space="preserve">For Proposers with less than 3 years of experience as a vaccine supplier to UNICEF, please provide a full customer reference list, delivery report and delivery performance report for the minimum period of the past 3 years. Advise of the reasons for delays in deliveries and frequency, as well as measures taken to resolve the delays. Please also advise the total annual quantities supplied to other customers. </w:t>
            </w:r>
            <w:r w:rsidRPr="00134C59">
              <w:rPr>
                <w:i/>
                <w:iCs/>
                <w:color w:val="000000"/>
                <w:lang w:val="en-GB"/>
              </w:rPr>
              <w:t>(Part III, Section 1)</w:t>
            </w:r>
          </w:p>
          <w:p w14:paraId="4B68A054" w14:textId="77777777" w:rsidR="00CA4F15" w:rsidRPr="00134C59" w:rsidRDefault="00CA4F15" w:rsidP="00BB5C08">
            <w:pPr>
              <w:jc w:val="both"/>
              <w:rPr>
                <w:color w:val="000000"/>
                <w:lang w:val="en-GB"/>
              </w:rPr>
            </w:pPr>
            <w:r w:rsidRPr="00134C59">
              <w:rPr>
                <w:color w:val="000000"/>
                <w:lang w:val="en-GB"/>
              </w:rPr>
              <w:t xml:space="preserve">Proposers should be prepared to substantiate the claimed experience by presenting copies of relevant documents and references if </w:t>
            </w:r>
            <w:proofErr w:type="gramStart"/>
            <w:r w:rsidRPr="00134C59">
              <w:rPr>
                <w:color w:val="000000"/>
                <w:lang w:val="en-GB"/>
              </w:rPr>
              <w:t>so</w:t>
            </w:r>
            <w:proofErr w:type="gramEnd"/>
            <w:r w:rsidRPr="00134C59">
              <w:rPr>
                <w:color w:val="000000"/>
                <w:lang w:val="en-GB"/>
              </w:rPr>
              <w:t xml:space="preserve"> requested by UNICEF. </w:t>
            </w:r>
          </w:p>
          <w:p w14:paraId="07DB9F6B"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0F7F8ABD" w14:textId="77777777" w:rsidR="00CA4F15" w:rsidRPr="00134C59" w:rsidRDefault="00CA4F15" w:rsidP="00BB5C08">
            <w:pPr>
              <w:jc w:val="both"/>
              <w:rPr>
                <w:color w:val="000000"/>
                <w:lang w:val="en-GB"/>
              </w:rPr>
            </w:pPr>
          </w:p>
        </w:tc>
      </w:tr>
      <w:tr w:rsidR="00CA4F15" w:rsidRPr="00134C59" w14:paraId="704DDF90" w14:textId="77777777" w:rsidTr="4FB0D90A">
        <w:trPr>
          <w:trHeight w:val="310"/>
        </w:trPr>
        <w:tc>
          <w:tcPr>
            <w:tcW w:w="573" w:type="pct"/>
          </w:tcPr>
          <w:p w14:paraId="5C2A1E22" w14:textId="77777777" w:rsidR="00CA4F15" w:rsidRPr="00134C59" w:rsidRDefault="00CA4F15" w:rsidP="00BB5C08">
            <w:pPr>
              <w:adjustRightInd w:val="0"/>
              <w:rPr>
                <w:color w:val="000000"/>
                <w:lang w:val="en-GB"/>
              </w:rPr>
            </w:pPr>
            <w:r w:rsidRPr="00134C59">
              <w:rPr>
                <w:color w:val="000000"/>
                <w:lang w:val="en-GB"/>
              </w:rPr>
              <w:t>3</w:t>
            </w:r>
          </w:p>
        </w:tc>
        <w:tc>
          <w:tcPr>
            <w:tcW w:w="4427" w:type="pct"/>
          </w:tcPr>
          <w:p w14:paraId="56D2DF28" w14:textId="02E378B5" w:rsidR="00CA4F15" w:rsidRPr="00BB0D49" w:rsidRDefault="00CA4F15" w:rsidP="00BB5C08">
            <w:pPr>
              <w:adjustRightInd w:val="0"/>
              <w:rPr>
                <w:lang w:val="en-GB"/>
              </w:rPr>
            </w:pPr>
            <w:r w:rsidRPr="00BB0D49">
              <w:rPr>
                <w:lang w:val="en-GB"/>
              </w:rPr>
              <w:t>Provide organizational charts and names of the responsible persons within each following department: Production, Quality Assurance, Governmental Affairs, Shipping/Logistics, Sales and Marketing,</w:t>
            </w:r>
            <w:r w:rsidR="0017552E" w:rsidRPr="00BB0D49">
              <w:t xml:space="preserve"> </w:t>
            </w:r>
            <w:r w:rsidR="0017552E" w:rsidRPr="00BB0D49">
              <w:rPr>
                <w:lang w:val="en-GB"/>
              </w:rPr>
              <w:t>Environmental Social and Governance (ESG</w:t>
            </w:r>
            <w:r w:rsidR="002F2985" w:rsidRPr="00BB0D49">
              <w:rPr>
                <w:lang w:val="en-GB"/>
              </w:rPr>
              <w:t>)</w:t>
            </w:r>
            <w:r w:rsidR="008918E7">
              <w:rPr>
                <w:lang w:val="en-GB"/>
              </w:rPr>
              <w:t xml:space="preserve">, </w:t>
            </w:r>
            <w:r w:rsidR="004C20B6" w:rsidRPr="00AE3892">
              <w:rPr>
                <w:lang w:val="en-GB"/>
              </w:rPr>
              <w:t>Barcoding/</w:t>
            </w:r>
            <w:r w:rsidR="00AE3892" w:rsidRPr="00AE3892">
              <w:rPr>
                <w:lang w:val="en-GB"/>
              </w:rPr>
              <w:t>Serialization, specifying</w:t>
            </w:r>
            <w:r w:rsidRPr="00BB0D49">
              <w:rPr>
                <w:lang w:val="en-GB"/>
              </w:rPr>
              <w:t xml:space="preserve"> the name(s) of the person(s) who will be the primary contact for UNICEF.</w:t>
            </w:r>
            <w:r w:rsidRPr="00BB0D49">
              <w:rPr>
                <w:i/>
                <w:iCs/>
                <w:lang w:val="en-GB"/>
              </w:rPr>
              <w:t xml:space="preserve"> (Part III, Section 3)</w:t>
            </w:r>
          </w:p>
          <w:p w14:paraId="72C7F571" w14:textId="77777777" w:rsidR="00CA4F15" w:rsidRPr="00BB0D49" w:rsidRDefault="00CA4F15" w:rsidP="00BB5C08">
            <w:pPr>
              <w:adjustRightInd w:val="0"/>
              <w:rPr>
                <w:u w:val="single"/>
                <w:lang w:val="en-GB"/>
              </w:rPr>
            </w:pPr>
            <w:proofErr w:type="gramStart"/>
            <w:r w:rsidRPr="00BB0D49">
              <w:rPr>
                <w:u w:val="single"/>
                <w:lang w:val="en-GB"/>
              </w:rPr>
              <w:t>Proposers</w:t>
            </w:r>
            <w:proofErr w:type="gramEnd"/>
            <w:r w:rsidRPr="00BB0D49">
              <w:rPr>
                <w:u w:val="single"/>
                <w:lang w:val="en-GB"/>
              </w:rPr>
              <w:t xml:space="preserve"> response: </w:t>
            </w:r>
          </w:p>
          <w:p w14:paraId="7C1FF02D" w14:textId="77777777" w:rsidR="00CA4F15" w:rsidRPr="00BB0D49" w:rsidRDefault="00CA4F15" w:rsidP="00BB5C08">
            <w:pPr>
              <w:adjustRightInd w:val="0"/>
              <w:rPr>
                <w:lang w:val="en-GB"/>
              </w:rPr>
            </w:pPr>
          </w:p>
        </w:tc>
      </w:tr>
      <w:tr w:rsidR="00CA4F15" w:rsidRPr="00134C59" w14:paraId="21561865" w14:textId="77777777" w:rsidTr="4FB0D90A">
        <w:trPr>
          <w:trHeight w:val="310"/>
        </w:trPr>
        <w:tc>
          <w:tcPr>
            <w:tcW w:w="5000" w:type="pct"/>
            <w:gridSpan w:val="2"/>
            <w:shd w:val="clear" w:color="auto" w:fill="B8CCE4" w:themeFill="accent1" w:themeFillTint="66"/>
          </w:tcPr>
          <w:p w14:paraId="768682D5" w14:textId="77777777" w:rsidR="00CA4F15" w:rsidRPr="00134C59" w:rsidRDefault="00CA4F15" w:rsidP="00BB5C08">
            <w:pPr>
              <w:adjustRightInd w:val="0"/>
              <w:rPr>
                <w:b/>
                <w:bCs/>
                <w:color w:val="000000"/>
                <w:lang w:val="en-GB"/>
              </w:rPr>
            </w:pPr>
            <w:r w:rsidRPr="00134C59">
              <w:rPr>
                <w:b/>
                <w:bCs/>
                <w:color w:val="000000"/>
                <w:lang w:val="en-GB"/>
              </w:rPr>
              <w:t>Pricing</w:t>
            </w:r>
          </w:p>
        </w:tc>
      </w:tr>
      <w:tr w:rsidR="00CA4F15" w:rsidRPr="00134C59" w14:paraId="7ADBD78F" w14:textId="77777777" w:rsidTr="4FB0D90A">
        <w:trPr>
          <w:trHeight w:val="310"/>
        </w:trPr>
        <w:tc>
          <w:tcPr>
            <w:tcW w:w="573" w:type="pct"/>
          </w:tcPr>
          <w:p w14:paraId="7EF2ADA2" w14:textId="77777777" w:rsidR="00CA4F15" w:rsidRPr="00134C59" w:rsidRDefault="00CA4F15" w:rsidP="00BB5C08">
            <w:pPr>
              <w:adjustRightInd w:val="0"/>
              <w:rPr>
                <w:color w:val="000000"/>
                <w:lang w:val="en-GB"/>
              </w:rPr>
            </w:pPr>
            <w:r w:rsidRPr="00134C59">
              <w:rPr>
                <w:color w:val="000000"/>
                <w:lang w:val="en-GB"/>
              </w:rPr>
              <w:t>4</w:t>
            </w:r>
          </w:p>
        </w:tc>
        <w:tc>
          <w:tcPr>
            <w:tcW w:w="4427" w:type="pct"/>
          </w:tcPr>
          <w:p w14:paraId="3EFC22FA" w14:textId="77777777" w:rsidR="00CA4F15" w:rsidRPr="00134C59" w:rsidRDefault="00CA4F15" w:rsidP="00BB5C08">
            <w:pPr>
              <w:adjustRightInd w:val="0"/>
              <w:rPr>
                <w:color w:val="000000"/>
                <w:lang w:val="en-GB"/>
              </w:rPr>
            </w:pPr>
            <w:r w:rsidRPr="00134C59">
              <w:rPr>
                <w:color w:val="000000"/>
                <w:lang w:val="en-GB"/>
              </w:rPr>
              <w:t xml:space="preserve">Given that UNICEF has requested prices that are affordable to the poorest country governments and donors please indicate factors influencing your price setting. Please also provide explanation of any price increase over previous years’ pricing (if applicable). </w:t>
            </w:r>
            <w:r w:rsidRPr="00134C59">
              <w:rPr>
                <w:i/>
                <w:iCs/>
                <w:color w:val="000000"/>
                <w:lang w:val="en-GB"/>
              </w:rPr>
              <w:t>(Part III, Section 6).</w:t>
            </w:r>
          </w:p>
          <w:p w14:paraId="69D6A5DD"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6AA5EF57" w14:textId="77777777" w:rsidR="00CA4F15" w:rsidRPr="00134C59" w:rsidRDefault="00CA4F15" w:rsidP="00BB5C08">
            <w:pPr>
              <w:adjustRightInd w:val="0"/>
              <w:rPr>
                <w:color w:val="000000"/>
                <w:lang w:val="en-GB"/>
              </w:rPr>
            </w:pPr>
          </w:p>
        </w:tc>
      </w:tr>
      <w:tr w:rsidR="00CA4F15" w:rsidRPr="00134C59" w14:paraId="40A9CA0E" w14:textId="77777777" w:rsidTr="4FB0D90A">
        <w:trPr>
          <w:trHeight w:val="310"/>
        </w:trPr>
        <w:tc>
          <w:tcPr>
            <w:tcW w:w="5000" w:type="pct"/>
            <w:gridSpan w:val="2"/>
            <w:shd w:val="clear" w:color="auto" w:fill="B8CCE4" w:themeFill="accent1" w:themeFillTint="66"/>
          </w:tcPr>
          <w:p w14:paraId="5EE98BEC" w14:textId="77777777" w:rsidR="00CA4F15" w:rsidRPr="00134C59" w:rsidRDefault="00CA4F15" w:rsidP="00BB5C08">
            <w:pPr>
              <w:adjustRightInd w:val="0"/>
              <w:rPr>
                <w:b/>
                <w:bCs/>
                <w:color w:val="000000"/>
                <w:lang w:val="en-GB"/>
              </w:rPr>
            </w:pPr>
            <w:r w:rsidRPr="00134C59">
              <w:rPr>
                <w:b/>
                <w:bCs/>
                <w:color w:val="000000"/>
                <w:lang w:val="en-GB"/>
              </w:rPr>
              <w:t>Volumes offered, timelines</w:t>
            </w:r>
          </w:p>
        </w:tc>
      </w:tr>
      <w:tr w:rsidR="00CA4F15" w:rsidRPr="00134C59" w14:paraId="4F53E2C5" w14:textId="77777777" w:rsidTr="4FB0D90A">
        <w:trPr>
          <w:trHeight w:val="310"/>
        </w:trPr>
        <w:tc>
          <w:tcPr>
            <w:tcW w:w="573" w:type="pct"/>
          </w:tcPr>
          <w:p w14:paraId="4CB95573" w14:textId="77777777" w:rsidR="00CA4F15" w:rsidRPr="00134C59" w:rsidRDefault="00CA4F15" w:rsidP="00BB5C08">
            <w:pPr>
              <w:adjustRightInd w:val="0"/>
              <w:rPr>
                <w:color w:val="000000"/>
                <w:highlight w:val="yellow"/>
                <w:lang w:val="en-GB"/>
              </w:rPr>
            </w:pPr>
            <w:r w:rsidRPr="00134C59">
              <w:rPr>
                <w:color w:val="000000"/>
                <w:lang w:val="en-GB"/>
              </w:rPr>
              <w:t>5</w:t>
            </w:r>
          </w:p>
        </w:tc>
        <w:tc>
          <w:tcPr>
            <w:tcW w:w="4427" w:type="pct"/>
          </w:tcPr>
          <w:p w14:paraId="7D0FF8DC" w14:textId="77777777" w:rsidR="00CA4F15" w:rsidRPr="00134C59" w:rsidRDefault="00CA4F15" w:rsidP="00BB5C08">
            <w:pPr>
              <w:adjustRightInd w:val="0"/>
              <w:rPr>
                <w:color w:val="000000"/>
                <w:lang w:val="en-GB"/>
              </w:rPr>
            </w:pPr>
            <w:r w:rsidRPr="00134C59">
              <w:rPr>
                <w:color w:val="000000"/>
                <w:lang w:val="en-GB"/>
              </w:rPr>
              <w:t xml:space="preserve">Proposed Quantity:  Explain the key determinants for the proposed quantity to be available during the proposed timeframe, as well as any key risks. </w:t>
            </w:r>
          </w:p>
          <w:p w14:paraId="68CB1930"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52923DA6" w14:textId="77777777" w:rsidR="00CA4F15" w:rsidRPr="00134C59" w:rsidRDefault="00CA4F15" w:rsidP="00BB5C08">
            <w:pPr>
              <w:adjustRightInd w:val="0"/>
              <w:rPr>
                <w:color w:val="000000"/>
                <w:highlight w:val="yellow"/>
                <w:lang w:val="en-GB"/>
              </w:rPr>
            </w:pPr>
          </w:p>
        </w:tc>
      </w:tr>
      <w:tr w:rsidR="00CA4F15" w:rsidRPr="00134C59" w14:paraId="2A63862A" w14:textId="77777777" w:rsidTr="4FB0D90A">
        <w:trPr>
          <w:trHeight w:val="310"/>
        </w:trPr>
        <w:tc>
          <w:tcPr>
            <w:tcW w:w="573" w:type="pct"/>
          </w:tcPr>
          <w:p w14:paraId="602F74C2" w14:textId="77777777" w:rsidR="00CA4F15" w:rsidRPr="00134C59" w:rsidRDefault="00CA4F15" w:rsidP="00BB5C08">
            <w:pPr>
              <w:adjustRightInd w:val="0"/>
              <w:rPr>
                <w:color w:val="000000"/>
                <w:lang w:val="en-GB"/>
              </w:rPr>
            </w:pPr>
            <w:r w:rsidRPr="00134C59">
              <w:rPr>
                <w:color w:val="000000"/>
                <w:lang w:val="en-GB"/>
              </w:rPr>
              <w:t>6</w:t>
            </w:r>
          </w:p>
        </w:tc>
        <w:tc>
          <w:tcPr>
            <w:tcW w:w="4427" w:type="pct"/>
          </w:tcPr>
          <w:p w14:paraId="179F2479" w14:textId="77777777" w:rsidR="00CA4F15" w:rsidRPr="00134C59" w:rsidRDefault="00CA4F15" w:rsidP="00BB5C08">
            <w:pPr>
              <w:jc w:val="both"/>
              <w:rPr>
                <w:color w:val="000000"/>
                <w:lang w:val="en-GB"/>
              </w:rPr>
            </w:pPr>
            <w:r w:rsidRPr="00134C59">
              <w:rPr>
                <w:color w:val="000000"/>
                <w:lang w:val="en-GB"/>
              </w:rPr>
              <w:t>Delivery preparation lead time (administration of UNICEF’s Purchase Order, packing, markings etc.) for any order within above mentioned schedule, in number of days (</w:t>
            </w:r>
            <w:r w:rsidRPr="00134C59">
              <w:rPr>
                <w:i/>
                <w:iCs/>
                <w:color w:val="000000"/>
                <w:lang w:val="en-GB"/>
              </w:rPr>
              <w:t>Part III, Section 7</w:t>
            </w:r>
            <w:r w:rsidRPr="00134C59">
              <w:rPr>
                <w:color w:val="000000"/>
                <w:lang w:val="en-GB"/>
              </w:rPr>
              <w:t>):</w:t>
            </w:r>
          </w:p>
          <w:p w14:paraId="72306E0F"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46FB1BBA" w14:textId="77777777" w:rsidR="00CA4F15" w:rsidRPr="00134C59" w:rsidRDefault="00CA4F15" w:rsidP="00BB5C08">
            <w:pPr>
              <w:jc w:val="both"/>
              <w:rPr>
                <w:color w:val="000000"/>
                <w:lang w:val="en-GB"/>
              </w:rPr>
            </w:pPr>
          </w:p>
        </w:tc>
      </w:tr>
      <w:tr w:rsidR="00CA4F15" w:rsidRPr="00134C59" w14:paraId="48580924" w14:textId="77777777" w:rsidTr="4FB0D90A">
        <w:trPr>
          <w:trHeight w:val="310"/>
        </w:trPr>
        <w:tc>
          <w:tcPr>
            <w:tcW w:w="573" w:type="pct"/>
          </w:tcPr>
          <w:p w14:paraId="471EB9B2" w14:textId="77777777" w:rsidR="00CA4F15" w:rsidRPr="00134C59" w:rsidRDefault="00CA4F15" w:rsidP="00BB5C08">
            <w:pPr>
              <w:adjustRightInd w:val="0"/>
              <w:rPr>
                <w:color w:val="FF0000"/>
                <w:lang w:val="en-GB"/>
              </w:rPr>
            </w:pPr>
            <w:r w:rsidRPr="0073752B">
              <w:rPr>
                <w:lang w:val="en-GB"/>
              </w:rPr>
              <w:t>7</w:t>
            </w:r>
          </w:p>
        </w:tc>
        <w:tc>
          <w:tcPr>
            <w:tcW w:w="4427" w:type="pct"/>
          </w:tcPr>
          <w:p w14:paraId="00C6C399" w14:textId="4433A47B" w:rsidR="00CA4F15" w:rsidRPr="0073752B" w:rsidRDefault="00CA4F15" w:rsidP="00BB5C08">
            <w:pPr>
              <w:jc w:val="both"/>
              <w:rPr>
                <w:lang w:val="en-GB"/>
              </w:rPr>
            </w:pPr>
            <w:r w:rsidRPr="0073752B">
              <w:rPr>
                <w:lang w:val="en-GB"/>
              </w:rPr>
              <w:t xml:space="preserve">Please include in your </w:t>
            </w:r>
            <w:proofErr w:type="gramStart"/>
            <w:r w:rsidRPr="0073752B">
              <w:rPr>
                <w:lang w:val="en-GB"/>
              </w:rPr>
              <w:t>Proposal</w:t>
            </w:r>
            <w:proofErr w:type="gramEnd"/>
            <w:r w:rsidRPr="0073752B">
              <w:rPr>
                <w:lang w:val="en-GB"/>
              </w:rPr>
              <w:t xml:space="preserve"> timelines for bulk production (from start of the production process until bulk is ready for formulation and filling) and timelines for formulation, filling, labelling, and having the product released both internally and by the relevant NRA.</w:t>
            </w:r>
          </w:p>
          <w:p w14:paraId="644A8791" w14:textId="77777777" w:rsidR="00CA4F15" w:rsidRPr="0073752B" w:rsidRDefault="00CA4F15" w:rsidP="00BB5C08">
            <w:pPr>
              <w:jc w:val="both"/>
              <w:rPr>
                <w:lang w:val="en-GB"/>
              </w:rPr>
            </w:pPr>
          </w:p>
          <w:p w14:paraId="1A3FAE5B" w14:textId="77777777" w:rsidR="00CA4F15" w:rsidRPr="0073752B" w:rsidRDefault="00CA4F15" w:rsidP="00BB5C08">
            <w:pPr>
              <w:jc w:val="both"/>
              <w:rPr>
                <w:lang w:val="en-GB"/>
              </w:rPr>
            </w:pPr>
            <w:r w:rsidRPr="0073752B">
              <w:rPr>
                <w:lang w:val="en-GB"/>
              </w:rPr>
              <w:t>Bulk production:</w:t>
            </w:r>
          </w:p>
          <w:p w14:paraId="18108E7C" w14:textId="77777777" w:rsidR="00CA4F15" w:rsidRPr="0073752B" w:rsidRDefault="00CA4F15" w:rsidP="00BB5C08">
            <w:pPr>
              <w:jc w:val="both"/>
              <w:rPr>
                <w:lang w:val="en-GB"/>
              </w:rPr>
            </w:pPr>
            <w:r w:rsidRPr="0073752B">
              <w:rPr>
                <w:lang w:val="en-GB"/>
              </w:rPr>
              <w:t>Formulation:</w:t>
            </w:r>
          </w:p>
          <w:p w14:paraId="4E36F214" w14:textId="77777777" w:rsidR="00CA4F15" w:rsidRPr="0073752B" w:rsidRDefault="00CA4F15" w:rsidP="00BB5C08">
            <w:pPr>
              <w:jc w:val="both"/>
              <w:rPr>
                <w:lang w:val="en-GB"/>
              </w:rPr>
            </w:pPr>
            <w:r w:rsidRPr="0073752B">
              <w:rPr>
                <w:lang w:val="en-GB"/>
              </w:rPr>
              <w:t xml:space="preserve">Filling: </w:t>
            </w:r>
          </w:p>
          <w:p w14:paraId="2CF1CA99" w14:textId="77777777" w:rsidR="00CA4F15" w:rsidRPr="0073752B" w:rsidRDefault="00CA4F15" w:rsidP="00BB5C08">
            <w:pPr>
              <w:jc w:val="both"/>
              <w:rPr>
                <w:lang w:val="en-GB"/>
              </w:rPr>
            </w:pPr>
            <w:r w:rsidRPr="0073752B">
              <w:rPr>
                <w:lang w:val="en-GB"/>
              </w:rPr>
              <w:t>Labelling and Internal release process:</w:t>
            </w:r>
          </w:p>
          <w:p w14:paraId="52F6278C" w14:textId="568EED54" w:rsidR="00CA4F15" w:rsidRPr="00134C59" w:rsidRDefault="00CA4F15" w:rsidP="00BB5C08">
            <w:pPr>
              <w:jc w:val="both"/>
              <w:rPr>
                <w:color w:val="FF0000"/>
                <w:lang w:val="en-GB"/>
              </w:rPr>
            </w:pPr>
            <w:r w:rsidRPr="0073752B">
              <w:rPr>
                <w:lang w:val="en-GB"/>
              </w:rPr>
              <w:t>NRA release:</w:t>
            </w:r>
          </w:p>
        </w:tc>
      </w:tr>
      <w:tr w:rsidR="00B17FEC" w:rsidRPr="00134C59" w14:paraId="17C9257C" w14:textId="77777777" w:rsidTr="4FB0D90A">
        <w:trPr>
          <w:trHeight w:val="310"/>
        </w:trPr>
        <w:tc>
          <w:tcPr>
            <w:tcW w:w="573" w:type="pct"/>
          </w:tcPr>
          <w:p w14:paraId="6397045C" w14:textId="0243D374" w:rsidR="00B17FEC" w:rsidRPr="0073752B" w:rsidRDefault="00B21021" w:rsidP="00BB5C08">
            <w:pPr>
              <w:adjustRightInd w:val="0"/>
              <w:rPr>
                <w:lang w:val="en-GB"/>
              </w:rPr>
            </w:pPr>
            <w:r>
              <w:rPr>
                <w:lang w:val="en-GB"/>
              </w:rPr>
              <w:t>8</w:t>
            </w:r>
          </w:p>
        </w:tc>
        <w:tc>
          <w:tcPr>
            <w:tcW w:w="4427" w:type="pct"/>
          </w:tcPr>
          <w:p w14:paraId="47EF1FF0" w14:textId="77777777" w:rsidR="00595532" w:rsidRDefault="00595532" w:rsidP="00595532">
            <w:pPr>
              <w:jc w:val="both"/>
              <w:rPr>
                <w:lang w:val="en-GB"/>
              </w:rPr>
            </w:pPr>
            <w:r>
              <w:rPr>
                <w:lang w:val="en-GB"/>
              </w:rPr>
              <w:t>Please outline the minimum batch/lot quantity required for production and propose options for aligning UNICEF’s annual demand requirements with the Proposer’s minimum batch quantities, production lead times. Shelf-life and other variables. Outline any other production flexibilities the Proposer is willing to offer.</w:t>
            </w:r>
          </w:p>
          <w:p w14:paraId="55E8AF24" w14:textId="77777777" w:rsidR="002B3BEC" w:rsidRPr="000067EB" w:rsidRDefault="002B3BEC" w:rsidP="002B3BEC">
            <w:pPr>
              <w:adjustRightInd w:val="0"/>
              <w:rPr>
                <w:b/>
                <w:color w:val="000000"/>
                <w:u w:val="single"/>
                <w:lang w:val="en-GB"/>
              </w:rPr>
            </w:pPr>
            <w:proofErr w:type="gramStart"/>
            <w:r w:rsidRPr="000067EB">
              <w:rPr>
                <w:b/>
                <w:color w:val="000000"/>
                <w:u w:val="single"/>
                <w:lang w:val="en-GB"/>
              </w:rPr>
              <w:t>Proposers</w:t>
            </w:r>
            <w:proofErr w:type="gramEnd"/>
            <w:r w:rsidRPr="000067EB">
              <w:rPr>
                <w:b/>
                <w:color w:val="000000"/>
                <w:u w:val="single"/>
                <w:lang w:val="en-GB"/>
              </w:rPr>
              <w:t xml:space="preserve"> response: </w:t>
            </w:r>
          </w:p>
          <w:p w14:paraId="338F33F6" w14:textId="77777777" w:rsidR="00B17FEC" w:rsidRPr="0073752B" w:rsidRDefault="00B17FEC" w:rsidP="00BB5C08">
            <w:pPr>
              <w:jc w:val="both"/>
              <w:rPr>
                <w:lang w:val="en-GB"/>
              </w:rPr>
            </w:pPr>
          </w:p>
        </w:tc>
      </w:tr>
      <w:tr w:rsidR="00CA4F15" w:rsidRPr="00134C59" w14:paraId="6DEB37A3" w14:textId="77777777" w:rsidTr="4FB0D90A">
        <w:trPr>
          <w:trHeight w:val="310"/>
        </w:trPr>
        <w:tc>
          <w:tcPr>
            <w:tcW w:w="573" w:type="pct"/>
          </w:tcPr>
          <w:p w14:paraId="74637767" w14:textId="07461269" w:rsidR="00CA4F15" w:rsidRPr="00134C59" w:rsidRDefault="002B3BEC" w:rsidP="00BB5C08">
            <w:pPr>
              <w:adjustRightInd w:val="0"/>
              <w:rPr>
                <w:lang w:val="en-GB"/>
              </w:rPr>
            </w:pPr>
            <w:r>
              <w:rPr>
                <w:lang w:val="en-GB"/>
              </w:rPr>
              <w:t>9</w:t>
            </w:r>
          </w:p>
        </w:tc>
        <w:tc>
          <w:tcPr>
            <w:tcW w:w="4427" w:type="pct"/>
          </w:tcPr>
          <w:p w14:paraId="26E895A4" w14:textId="77777777" w:rsidR="00CA4F15" w:rsidRPr="00134C59" w:rsidRDefault="00CA4F15" w:rsidP="00BB5C08">
            <w:pPr>
              <w:jc w:val="both"/>
              <w:rPr>
                <w:i/>
                <w:iCs/>
                <w:lang w:val="en-GB"/>
              </w:rPr>
            </w:pPr>
            <w:r w:rsidRPr="00134C59">
              <w:rPr>
                <w:lang w:val="en-GB"/>
              </w:rPr>
              <w:t xml:space="preserve">Please provide information on your medium and long-term plans for production of the vaccine(s) being offered, or of vaccines that may be offered in the future, including overview of business factors affecting the decision to produce the vaccine at the quantities offered to UNICEF. </w:t>
            </w:r>
            <w:r w:rsidRPr="00134C59">
              <w:rPr>
                <w:i/>
                <w:iCs/>
                <w:lang w:val="en-GB"/>
              </w:rPr>
              <w:t>(Part III, Section 2)</w:t>
            </w:r>
          </w:p>
          <w:p w14:paraId="7319F532"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4FAE5477" w14:textId="77777777" w:rsidR="00CA4F15" w:rsidRPr="00134C59" w:rsidRDefault="00CA4F15" w:rsidP="00BB5C08">
            <w:pPr>
              <w:jc w:val="both"/>
              <w:rPr>
                <w:lang w:val="en-GB"/>
              </w:rPr>
            </w:pPr>
          </w:p>
        </w:tc>
      </w:tr>
      <w:tr w:rsidR="00CA4F15" w:rsidRPr="00134C59" w14:paraId="6C4E0E3F" w14:textId="77777777" w:rsidTr="4FB0D90A">
        <w:trPr>
          <w:trHeight w:val="310"/>
        </w:trPr>
        <w:tc>
          <w:tcPr>
            <w:tcW w:w="573" w:type="pct"/>
          </w:tcPr>
          <w:p w14:paraId="73C26352" w14:textId="403B7DF8" w:rsidR="00CA4F15" w:rsidRPr="00134C59" w:rsidRDefault="002B3BEC" w:rsidP="00BB5C08">
            <w:pPr>
              <w:adjustRightInd w:val="0"/>
              <w:rPr>
                <w:color w:val="000000"/>
                <w:lang w:val="en-GB"/>
              </w:rPr>
            </w:pPr>
            <w:r>
              <w:rPr>
                <w:color w:val="000000"/>
                <w:lang w:val="en-GB"/>
              </w:rPr>
              <w:lastRenderedPageBreak/>
              <w:t>10</w:t>
            </w:r>
          </w:p>
        </w:tc>
        <w:tc>
          <w:tcPr>
            <w:tcW w:w="4427" w:type="pct"/>
          </w:tcPr>
          <w:p w14:paraId="03692B6B" w14:textId="77777777" w:rsidR="00CA4F15" w:rsidRPr="00134C59" w:rsidRDefault="00CA4F15" w:rsidP="00BB5C08">
            <w:pPr>
              <w:widowControl w:val="0"/>
              <w:jc w:val="both"/>
              <w:rPr>
                <w:color w:val="000000"/>
                <w:lang w:val="en-GB"/>
              </w:rPr>
            </w:pPr>
            <w:r w:rsidRPr="00134C59">
              <w:rPr>
                <w:color w:val="000000"/>
                <w:lang w:val="en-GB"/>
              </w:rPr>
              <w:t xml:space="preserve">Please advise whether the production of any of the vaccines offered affects the production, or potential production, of another vaccine being offered or supplied by your company. If yes, please advise which vaccines. In addition, please indicate whether facilities for bulk production and fill and finish are dedicated, multipurpose and/or shared facilities. </w:t>
            </w:r>
          </w:p>
          <w:p w14:paraId="5B709CF8" w14:textId="77777777" w:rsidR="00CA4F15" w:rsidRDefault="00CA4F15" w:rsidP="00364EC9">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3F8855BD" w14:textId="4542178E" w:rsidR="00364EC9" w:rsidRPr="00134C59" w:rsidRDefault="00364EC9" w:rsidP="00364EC9">
            <w:pPr>
              <w:adjustRightInd w:val="0"/>
              <w:rPr>
                <w:color w:val="000000"/>
                <w:lang w:val="en-GB"/>
              </w:rPr>
            </w:pPr>
          </w:p>
        </w:tc>
      </w:tr>
      <w:tr w:rsidR="00CA4F15" w:rsidRPr="00134C59" w14:paraId="7CB9DB49" w14:textId="77777777" w:rsidTr="4FB0D90A">
        <w:trPr>
          <w:trHeight w:val="82"/>
        </w:trPr>
        <w:tc>
          <w:tcPr>
            <w:tcW w:w="5000" w:type="pct"/>
            <w:gridSpan w:val="2"/>
            <w:shd w:val="clear" w:color="auto" w:fill="B8CCE4" w:themeFill="accent1" w:themeFillTint="66"/>
          </w:tcPr>
          <w:p w14:paraId="74871191" w14:textId="77777777" w:rsidR="00CA4F15" w:rsidRPr="00134C59" w:rsidRDefault="00CA4F15" w:rsidP="00BB5C08">
            <w:pPr>
              <w:widowControl w:val="0"/>
              <w:jc w:val="both"/>
              <w:rPr>
                <w:b/>
                <w:bCs/>
                <w:color w:val="000000"/>
                <w:lang w:val="en-GB"/>
              </w:rPr>
            </w:pPr>
            <w:r w:rsidRPr="00134C59">
              <w:rPr>
                <w:b/>
                <w:bCs/>
                <w:color w:val="000000"/>
                <w:lang w:val="en-GB"/>
              </w:rPr>
              <w:t>Other</w:t>
            </w:r>
          </w:p>
        </w:tc>
      </w:tr>
      <w:tr w:rsidR="00CA4F15" w:rsidRPr="00134C59" w14:paraId="4E1BDFCD" w14:textId="77777777" w:rsidTr="4FB0D90A">
        <w:trPr>
          <w:trHeight w:val="310"/>
        </w:trPr>
        <w:tc>
          <w:tcPr>
            <w:tcW w:w="573" w:type="pct"/>
          </w:tcPr>
          <w:p w14:paraId="011E8A37" w14:textId="297178F9" w:rsidR="00CA4F15" w:rsidRPr="00134C59" w:rsidRDefault="00CA4F15" w:rsidP="00BB5C08">
            <w:pPr>
              <w:adjustRightInd w:val="0"/>
              <w:rPr>
                <w:color w:val="000000"/>
                <w:lang w:val="en-GB"/>
              </w:rPr>
            </w:pPr>
            <w:r w:rsidRPr="00134C59">
              <w:rPr>
                <w:color w:val="000000"/>
                <w:lang w:val="en-GB"/>
              </w:rPr>
              <w:t>1</w:t>
            </w:r>
            <w:r w:rsidR="00F37E5D">
              <w:rPr>
                <w:color w:val="000000"/>
                <w:lang w:val="en-GB"/>
              </w:rPr>
              <w:t>1</w:t>
            </w:r>
          </w:p>
        </w:tc>
        <w:tc>
          <w:tcPr>
            <w:tcW w:w="4427" w:type="pct"/>
          </w:tcPr>
          <w:p w14:paraId="0BA91BDA" w14:textId="77777777" w:rsidR="00CA4F15" w:rsidRPr="00134C59" w:rsidRDefault="00CA4F15" w:rsidP="00BB5C08">
            <w:pPr>
              <w:widowControl w:val="0"/>
              <w:jc w:val="both"/>
              <w:rPr>
                <w:color w:val="000000"/>
                <w:lang w:val="en-GB"/>
              </w:rPr>
            </w:pPr>
            <w:r w:rsidRPr="00134C59">
              <w:rPr>
                <w:color w:val="000000"/>
                <w:lang w:val="en-GB"/>
              </w:rPr>
              <w:t>Storage of vaccines shall be under controlled environmental conditions to facilitate the conservation of the vaccines. Vaccines will be kept at the manufacturers’ premises until these are either supplied through UNICEF Purchase Order(s) or reach expiry date. Please confirm that your company will bear the responsibility and cost of destruction should the vaccines, by any event, reach expiry date when stored at your warehouse.</w:t>
            </w:r>
          </w:p>
          <w:p w14:paraId="5D0B93FE" w14:textId="77777777" w:rsidR="00CA4F15" w:rsidRPr="00134C59" w:rsidRDefault="00CA4F15" w:rsidP="00BB5C0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203957DC" w14:textId="77777777" w:rsidR="00CA4F15" w:rsidRPr="00134C59" w:rsidRDefault="00CA4F15" w:rsidP="00BB5C08">
            <w:pPr>
              <w:widowControl w:val="0"/>
              <w:jc w:val="both"/>
              <w:rPr>
                <w:color w:val="000000"/>
                <w:lang w:val="en-GB"/>
              </w:rPr>
            </w:pPr>
          </w:p>
          <w:p w14:paraId="52EC4B91" w14:textId="77777777" w:rsidR="00CA4F15" w:rsidRPr="00134C59" w:rsidRDefault="00CA4F15" w:rsidP="00BB5C08">
            <w:pPr>
              <w:widowControl w:val="0"/>
              <w:jc w:val="both"/>
              <w:rPr>
                <w:color w:val="000000"/>
                <w:lang w:val="en-GB"/>
              </w:rPr>
            </w:pPr>
          </w:p>
        </w:tc>
      </w:tr>
      <w:tr w:rsidR="001078BA" w:rsidRPr="00134C59" w14:paraId="2D0CFDF5" w14:textId="77777777" w:rsidTr="4FB0D90A">
        <w:trPr>
          <w:trHeight w:val="310"/>
        </w:trPr>
        <w:tc>
          <w:tcPr>
            <w:tcW w:w="573" w:type="pct"/>
          </w:tcPr>
          <w:p w14:paraId="3663DB44" w14:textId="462B700F" w:rsidR="001078BA" w:rsidRPr="00CB41DB" w:rsidRDefault="002C40C0" w:rsidP="00BB5C08">
            <w:pPr>
              <w:adjustRightInd w:val="0"/>
              <w:rPr>
                <w:lang w:val="en-GB"/>
              </w:rPr>
            </w:pPr>
            <w:r w:rsidRPr="00CB41DB">
              <w:rPr>
                <w:lang w:val="en-GB"/>
              </w:rPr>
              <w:t>1</w:t>
            </w:r>
            <w:r w:rsidR="00F37E5D">
              <w:rPr>
                <w:lang w:val="en-GB"/>
              </w:rPr>
              <w:t>2</w:t>
            </w:r>
          </w:p>
        </w:tc>
        <w:tc>
          <w:tcPr>
            <w:tcW w:w="4427" w:type="pct"/>
          </w:tcPr>
          <w:p w14:paraId="5FA02509" w14:textId="77777777" w:rsidR="001078BA" w:rsidRDefault="00E40E4A" w:rsidP="00BB5C08">
            <w:pPr>
              <w:widowControl w:val="0"/>
              <w:jc w:val="both"/>
            </w:pPr>
            <w:r w:rsidRPr="00BB0D49">
              <w:t xml:space="preserve">Please </w:t>
            </w:r>
            <w:r w:rsidR="00F5173B" w:rsidRPr="00BB0D49">
              <w:t>p</w:t>
            </w:r>
            <w:r w:rsidRPr="00BB0D49">
              <w:t>rovide your compan</w:t>
            </w:r>
            <w:r w:rsidR="006C3604" w:rsidRPr="00BB0D49">
              <w:t>y’s</w:t>
            </w:r>
            <w:r w:rsidRPr="00BB0D49">
              <w:t xml:space="preserve"> ESG policy (or </w:t>
            </w:r>
            <w:r w:rsidR="00F5173B" w:rsidRPr="00BB0D49">
              <w:t>equivalent</w:t>
            </w:r>
            <w:r w:rsidRPr="00BB0D49">
              <w:t>) and confirm contact</w:t>
            </w:r>
            <w:r w:rsidR="001C63A7" w:rsidRPr="00BB0D49">
              <w:t xml:space="preserve"> persons an</w:t>
            </w:r>
            <w:r w:rsidR="00FF474D" w:rsidRPr="00BB0D49">
              <w:t>d their e-mail addresses</w:t>
            </w:r>
            <w:r w:rsidRPr="00BB0D49">
              <w:t xml:space="preserve"> </w:t>
            </w:r>
            <w:r w:rsidR="00C22B0F" w:rsidRPr="00BB0D49">
              <w:t>with whom UNICEF can engage o</w:t>
            </w:r>
            <w:r w:rsidR="005B6DA6" w:rsidRPr="00BB0D49">
              <w:t xml:space="preserve">n </w:t>
            </w:r>
            <w:r w:rsidR="0071118B" w:rsidRPr="00BB0D49">
              <w:t>questions connected to progress</w:t>
            </w:r>
            <w:r w:rsidRPr="00BB0D49">
              <w:t xml:space="preserve"> </w:t>
            </w:r>
            <w:r w:rsidR="00C066B9" w:rsidRPr="00BB0D49">
              <w:t xml:space="preserve">on </w:t>
            </w:r>
            <w:r w:rsidR="00A85253" w:rsidRPr="00BB0D49">
              <w:t>environmental</w:t>
            </w:r>
            <w:r w:rsidR="4002D251" w:rsidRPr="00BB0D49">
              <w:t xml:space="preserve"> and</w:t>
            </w:r>
            <w:r w:rsidR="00A85253" w:rsidRPr="00BB0D49">
              <w:t xml:space="preserve"> social </w:t>
            </w:r>
            <w:r w:rsidRPr="00BB0D49">
              <w:t>sustainability implementation operations</w:t>
            </w:r>
            <w:r w:rsidR="00C066B9" w:rsidRPr="00BB0D49">
              <w:t>.</w:t>
            </w:r>
            <w:r w:rsidRPr="00BB0D49">
              <w:t xml:space="preserve"> </w:t>
            </w:r>
          </w:p>
          <w:p w14:paraId="1DB9B21F" w14:textId="77777777" w:rsidR="00287CE8" w:rsidRPr="00134C59" w:rsidRDefault="00287CE8" w:rsidP="00287CE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6ED5E610" w14:textId="77777777" w:rsidR="00287CE8" w:rsidRDefault="00287CE8" w:rsidP="00BB5C08">
            <w:pPr>
              <w:widowControl w:val="0"/>
              <w:jc w:val="both"/>
              <w:rPr>
                <w:lang w:val="en-GB"/>
              </w:rPr>
            </w:pPr>
          </w:p>
          <w:p w14:paraId="2FDF8563" w14:textId="514CC7A8" w:rsidR="00287CE8" w:rsidRPr="00BB0D49" w:rsidRDefault="00287CE8" w:rsidP="00BB5C08">
            <w:pPr>
              <w:widowControl w:val="0"/>
              <w:jc w:val="both"/>
              <w:rPr>
                <w:lang w:val="en-GB"/>
              </w:rPr>
            </w:pPr>
          </w:p>
        </w:tc>
      </w:tr>
      <w:tr w:rsidR="00682420" w:rsidRPr="00134C59" w14:paraId="56E90857"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1DFEBE52" w14:textId="64F89154" w:rsidR="00A27D31" w:rsidRPr="00CB41DB" w:rsidRDefault="00A27D31" w:rsidP="00ED3654">
            <w:pPr>
              <w:adjustRightInd w:val="0"/>
              <w:rPr>
                <w:lang w:val="en-GB"/>
              </w:rPr>
            </w:pPr>
            <w:r w:rsidRPr="00CB41DB">
              <w:rPr>
                <w:lang w:val="en-GB"/>
              </w:rPr>
              <w:t>1</w:t>
            </w:r>
            <w:r w:rsidR="00F37E5D">
              <w:rPr>
                <w:lang w:val="en-GB"/>
              </w:rPr>
              <w:t>3</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40785295" w14:textId="77777777" w:rsidR="00A27D31" w:rsidRDefault="00A27D31" w:rsidP="00ED3654">
            <w:pPr>
              <w:widowControl w:val="0"/>
              <w:jc w:val="both"/>
            </w:pPr>
            <w:r w:rsidRPr="00D03C10">
              <w:t xml:space="preserve">Please provide your company’s </w:t>
            </w:r>
            <w:r w:rsidR="004641F4" w:rsidRPr="00D03C10">
              <w:t xml:space="preserve">plans </w:t>
            </w:r>
            <w:r w:rsidR="00D41B8D" w:rsidRPr="00D03C10">
              <w:t xml:space="preserve">and status </w:t>
            </w:r>
            <w:r w:rsidR="001B4F7E" w:rsidRPr="00D03C10">
              <w:t xml:space="preserve">on </w:t>
            </w:r>
            <w:r w:rsidR="00347375" w:rsidRPr="00D03C10">
              <w:t>establishment of digital interface to TRVST</w:t>
            </w:r>
            <w:r w:rsidR="00D6149D">
              <w:t>, if not already established</w:t>
            </w:r>
            <w:r w:rsidR="004F1880" w:rsidRPr="00D03C10">
              <w:t>. Please</w:t>
            </w:r>
            <w:r w:rsidR="00777B17" w:rsidRPr="00D03C10">
              <w:t xml:space="preserve"> confirm contact persons and their e-mail addresses with whom UNICEF can engage on questions connected to progress o</w:t>
            </w:r>
            <w:r w:rsidR="00AC3731" w:rsidRPr="00D03C10">
              <w:t>n</w:t>
            </w:r>
            <w:r w:rsidR="00777B17" w:rsidRPr="00D03C10">
              <w:t xml:space="preserve"> </w:t>
            </w:r>
            <w:r w:rsidR="00B31204" w:rsidRPr="00D03C10">
              <w:t xml:space="preserve">onboarding </w:t>
            </w:r>
            <w:r w:rsidR="00DE184C" w:rsidRPr="00D03C10">
              <w:t>to</w:t>
            </w:r>
            <w:r w:rsidR="00627C29" w:rsidRPr="00D03C10">
              <w:t xml:space="preserve"> </w:t>
            </w:r>
            <w:r w:rsidR="00777B17" w:rsidRPr="00D03C10">
              <w:t>TRVST</w:t>
            </w:r>
            <w:r w:rsidR="00F67174" w:rsidRPr="00D03C10">
              <w:t>.</w:t>
            </w:r>
            <w:r w:rsidR="00F13223">
              <w:t xml:space="preserve"> </w:t>
            </w:r>
          </w:p>
          <w:p w14:paraId="6304EB9A" w14:textId="77777777" w:rsidR="00287CE8" w:rsidRPr="00134C59" w:rsidRDefault="00287CE8" w:rsidP="00287CE8">
            <w:pPr>
              <w:adjustRightInd w:val="0"/>
              <w:rPr>
                <w:color w:val="000000"/>
                <w:u w:val="single"/>
                <w:lang w:val="en-GB"/>
              </w:rPr>
            </w:pPr>
            <w:proofErr w:type="gramStart"/>
            <w:r w:rsidRPr="00134C59">
              <w:rPr>
                <w:color w:val="000000"/>
                <w:u w:val="single"/>
                <w:lang w:val="en-GB"/>
              </w:rPr>
              <w:t>Proposers</w:t>
            </w:r>
            <w:proofErr w:type="gramEnd"/>
            <w:r w:rsidRPr="00134C59">
              <w:rPr>
                <w:color w:val="000000"/>
                <w:u w:val="single"/>
                <w:lang w:val="en-GB"/>
              </w:rPr>
              <w:t xml:space="preserve"> response: </w:t>
            </w:r>
          </w:p>
          <w:p w14:paraId="083821FE" w14:textId="77777777" w:rsidR="00287CE8" w:rsidRDefault="00287CE8" w:rsidP="00ED3654">
            <w:pPr>
              <w:widowControl w:val="0"/>
              <w:jc w:val="both"/>
            </w:pPr>
          </w:p>
          <w:p w14:paraId="50D82009" w14:textId="3504F586" w:rsidR="00287CE8" w:rsidRPr="002C40C0" w:rsidRDefault="00287CE8" w:rsidP="00ED3654">
            <w:pPr>
              <w:widowControl w:val="0"/>
              <w:jc w:val="both"/>
            </w:pPr>
          </w:p>
        </w:tc>
      </w:tr>
    </w:tbl>
    <w:p w14:paraId="6DC5FA18" w14:textId="77777777" w:rsidR="00CA4F15" w:rsidRPr="00134C59" w:rsidRDefault="00CA4F15" w:rsidP="00CA4F15">
      <w:pPr>
        <w:rPr>
          <w:b/>
          <w:lang w:val="en-GB"/>
        </w:rPr>
      </w:pPr>
    </w:p>
    <w:p w14:paraId="5F185CFC" w14:textId="77777777" w:rsidR="00CA4F15" w:rsidRPr="00134C59" w:rsidRDefault="00CA4F15" w:rsidP="00CA4F15">
      <w:pPr>
        <w:rPr>
          <w:b/>
          <w:bCs/>
        </w:rPr>
      </w:pPr>
    </w:p>
    <w:p w14:paraId="44B40989" w14:textId="77777777" w:rsidR="00CA4F15" w:rsidRPr="00134C59" w:rsidRDefault="00CA4F15" w:rsidP="00CA4F15">
      <w:pPr>
        <w:rPr>
          <w:b/>
          <w:bCs/>
        </w:rPr>
      </w:pPr>
    </w:p>
    <w:p w14:paraId="49DEAC61" w14:textId="3DA9DF11" w:rsidR="00CA4F15" w:rsidRDefault="00CA4F15" w:rsidP="00CA4F15">
      <w:pPr>
        <w:rPr>
          <w:b/>
          <w:bCs/>
        </w:rPr>
      </w:pPr>
    </w:p>
    <w:p w14:paraId="38DF6305" w14:textId="6CE69A78" w:rsidR="00DE344C" w:rsidRDefault="00DE344C" w:rsidP="00CA4F15">
      <w:pPr>
        <w:rPr>
          <w:b/>
          <w:bCs/>
        </w:rPr>
      </w:pPr>
    </w:p>
    <w:p w14:paraId="65C0DDC2" w14:textId="33085888" w:rsidR="00DE344C" w:rsidRDefault="00DE344C" w:rsidP="00CA4F15">
      <w:pPr>
        <w:rPr>
          <w:b/>
          <w:bCs/>
        </w:rPr>
      </w:pPr>
    </w:p>
    <w:p w14:paraId="62393950" w14:textId="48589F15" w:rsidR="00DE344C" w:rsidRDefault="00DE344C" w:rsidP="00CA4F15">
      <w:pPr>
        <w:rPr>
          <w:b/>
          <w:bCs/>
        </w:rPr>
      </w:pPr>
    </w:p>
    <w:p w14:paraId="0ADBCD7C" w14:textId="2D66D442" w:rsidR="00DE344C" w:rsidRDefault="00DE344C" w:rsidP="00CA4F15">
      <w:pPr>
        <w:rPr>
          <w:b/>
          <w:bCs/>
        </w:rPr>
      </w:pPr>
    </w:p>
    <w:p w14:paraId="5CE9A305" w14:textId="0A1FD5C1" w:rsidR="00DE344C" w:rsidRDefault="00DE344C" w:rsidP="00CA4F15">
      <w:pPr>
        <w:rPr>
          <w:b/>
          <w:bCs/>
        </w:rPr>
      </w:pPr>
    </w:p>
    <w:p w14:paraId="025805EA" w14:textId="05E78959" w:rsidR="00DE344C" w:rsidRDefault="00DE344C" w:rsidP="00CA4F15">
      <w:pPr>
        <w:rPr>
          <w:b/>
          <w:bCs/>
        </w:rPr>
      </w:pPr>
    </w:p>
    <w:p w14:paraId="1E8CDCAD" w14:textId="1CFA8BF1" w:rsidR="00DE344C" w:rsidRDefault="00DE344C" w:rsidP="00CA4F15">
      <w:pPr>
        <w:rPr>
          <w:b/>
          <w:bCs/>
        </w:rPr>
      </w:pPr>
    </w:p>
    <w:p w14:paraId="5CB24BBE" w14:textId="3F10AAF7" w:rsidR="00DE344C" w:rsidRDefault="00DE344C" w:rsidP="00CA4F15">
      <w:pPr>
        <w:rPr>
          <w:b/>
          <w:bCs/>
        </w:rPr>
      </w:pPr>
    </w:p>
    <w:p w14:paraId="7D7B91A1" w14:textId="088ECDC5" w:rsidR="00DE344C" w:rsidRDefault="00DE344C" w:rsidP="00CA4F15">
      <w:pPr>
        <w:rPr>
          <w:b/>
          <w:bCs/>
        </w:rPr>
      </w:pPr>
    </w:p>
    <w:p w14:paraId="6978B0D7" w14:textId="562523BC" w:rsidR="00DE344C" w:rsidRDefault="00DE344C" w:rsidP="00CA4F15">
      <w:pPr>
        <w:rPr>
          <w:b/>
          <w:bCs/>
        </w:rPr>
      </w:pPr>
    </w:p>
    <w:p w14:paraId="69D8D842" w14:textId="3EED4A92" w:rsidR="00DE344C" w:rsidRDefault="00DE344C" w:rsidP="00CA4F15">
      <w:pPr>
        <w:rPr>
          <w:b/>
          <w:bCs/>
        </w:rPr>
      </w:pPr>
    </w:p>
    <w:p w14:paraId="53C38274" w14:textId="77777777" w:rsidR="00DE344C" w:rsidRPr="00134C59" w:rsidRDefault="00DE344C" w:rsidP="00CA4F15">
      <w:pPr>
        <w:rPr>
          <w:b/>
          <w:bCs/>
        </w:rPr>
      </w:pPr>
    </w:p>
    <w:p w14:paraId="3C3862F1" w14:textId="77777777" w:rsidR="00CA4F15" w:rsidRDefault="00CA4F15" w:rsidP="00CA4F15">
      <w:pPr>
        <w:rPr>
          <w:b/>
          <w:bCs/>
          <w:color w:val="4F81BD" w:themeColor="accent1"/>
          <w:sz w:val="24"/>
          <w:szCs w:val="24"/>
        </w:rPr>
      </w:pPr>
    </w:p>
    <w:p w14:paraId="5A387C69" w14:textId="786CDCC1" w:rsidR="00CA4F15" w:rsidRPr="00134C59" w:rsidRDefault="00CA4F15" w:rsidP="00CA4F15">
      <w:pPr>
        <w:rPr>
          <w:b/>
          <w:bCs/>
          <w:color w:val="4F81BD" w:themeColor="accent1"/>
          <w:sz w:val="24"/>
          <w:szCs w:val="24"/>
        </w:rPr>
      </w:pPr>
    </w:p>
    <w:p w14:paraId="44099F36" w14:textId="77777777" w:rsidR="00CA4F15" w:rsidRPr="00134C59" w:rsidRDefault="00CA4F15" w:rsidP="00CA4F15">
      <w:pPr>
        <w:rPr>
          <w:b/>
          <w:bCs/>
          <w:color w:val="4F81BD" w:themeColor="accent1"/>
        </w:rPr>
      </w:pPr>
    </w:p>
    <w:p w14:paraId="1E4F8574" w14:textId="77777777" w:rsidR="00CA4F15" w:rsidRPr="00134C59" w:rsidRDefault="00CA4F15" w:rsidP="00CA4F15">
      <w:pPr>
        <w:pStyle w:val="Heading2"/>
        <w:rPr>
          <w:rFonts w:ascii="Times New Roman" w:hAnsi="Times New Roman" w:cs="Times New Roman"/>
          <w:b/>
          <w:sz w:val="22"/>
          <w:szCs w:val="22"/>
          <w:lang w:val="en-GB"/>
        </w:rPr>
      </w:pPr>
      <w:bookmarkStart w:id="8" w:name="_Toc51686246"/>
    </w:p>
    <w:p w14:paraId="6BBF8183" w14:textId="77777777" w:rsidR="00CA4F15" w:rsidRPr="00134C59" w:rsidRDefault="00CA4F15" w:rsidP="00CA4F15">
      <w:pPr>
        <w:rPr>
          <w:lang w:val="en-GB"/>
        </w:rPr>
      </w:pPr>
    </w:p>
    <w:p w14:paraId="2CD87EA5" w14:textId="77777777" w:rsidR="00CA4F15" w:rsidRPr="00134C59" w:rsidRDefault="00CA4F15" w:rsidP="00CA4F15">
      <w:pPr>
        <w:rPr>
          <w:lang w:val="en-GB"/>
        </w:rPr>
      </w:pPr>
    </w:p>
    <w:p w14:paraId="087F43C1" w14:textId="77777777" w:rsidR="00CA4F15" w:rsidRPr="00134C59" w:rsidRDefault="00CA4F15" w:rsidP="00CA4F15">
      <w:pPr>
        <w:rPr>
          <w:lang w:val="en-GB"/>
        </w:rPr>
      </w:pPr>
    </w:p>
    <w:p w14:paraId="1557055A" w14:textId="77777777" w:rsidR="00CA4F15" w:rsidRPr="00134C59" w:rsidRDefault="00CA4F15" w:rsidP="00CA4F15">
      <w:pPr>
        <w:rPr>
          <w:lang w:val="en-GB"/>
        </w:rPr>
      </w:pPr>
    </w:p>
    <w:p w14:paraId="4675170D" w14:textId="77777777" w:rsidR="00CA4F15" w:rsidRPr="00134C59" w:rsidRDefault="00CA4F15" w:rsidP="00CA4F15">
      <w:pPr>
        <w:rPr>
          <w:lang w:val="en-GB"/>
        </w:rPr>
      </w:pPr>
    </w:p>
    <w:p w14:paraId="150220E5" w14:textId="77777777" w:rsidR="00CA4F15" w:rsidRPr="00134C59" w:rsidRDefault="00CA4F15" w:rsidP="00CA4F15">
      <w:pPr>
        <w:rPr>
          <w:lang w:val="en-GB"/>
        </w:rPr>
      </w:pPr>
    </w:p>
    <w:p w14:paraId="24489F5E" w14:textId="77777777" w:rsidR="00CA4F15" w:rsidRPr="00134C59" w:rsidRDefault="00CA4F15" w:rsidP="00CA4F15">
      <w:pPr>
        <w:pStyle w:val="Heading2"/>
        <w:rPr>
          <w:rFonts w:ascii="Times New Roman" w:hAnsi="Times New Roman" w:cs="Times New Roman"/>
          <w:b/>
          <w:sz w:val="22"/>
          <w:szCs w:val="22"/>
          <w:lang w:val="en-GB"/>
        </w:rPr>
      </w:pPr>
    </w:p>
    <w:p w14:paraId="1116AB6C" w14:textId="77777777" w:rsidR="00CA4F15" w:rsidRPr="00134C59" w:rsidRDefault="00CA4F15" w:rsidP="00CA4F15">
      <w:pPr>
        <w:pStyle w:val="Heading2"/>
        <w:rPr>
          <w:rFonts w:ascii="Times New Roman" w:hAnsi="Times New Roman" w:cs="Times New Roman"/>
          <w:b/>
          <w:sz w:val="22"/>
          <w:szCs w:val="22"/>
          <w:lang w:val="en-GB"/>
        </w:rPr>
      </w:pPr>
    </w:p>
    <w:p w14:paraId="25954DAD" w14:textId="77777777" w:rsidR="00C27732" w:rsidRDefault="00C27732" w:rsidP="00A217C2">
      <w:pPr>
        <w:rPr>
          <w:b/>
          <w:bCs/>
          <w:color w:val="FF0000"/>
        </w:rPr>
      </w:pPr>
    </w:p>
    <w:p w14:paraId="08FBD2BF" w14:textId="77777777" w:rsidR="00C27732" w:rsidRDefault="00C27732" w:rsidP="00CA4F15">
      <w:pPr>
        <w:jc w:val="center"/>
        <w:rPr>
          <w:b/>
          <w:bCs/>
          <w:color w:val="FF0000"/>
        </w:rPr>
      </w:pPr>
    </w:p>
    <w:p w14:paraId="57012E29" w14:textId="77777777" w:rsidR="00BE624C" w:rsidRDefault="00BE624C">
      <w:pPr>
        <w:autoSpaceDE/>
        <w:autoSpaceDN/>
        <w:spacing w:after="200" w:line="276" w:lineRule="auto"/>
        <w:rPr>
          <w:b/>
          <w:bCs/>
          <w:color w:val="FF0000"/>
        </w:rPr>
      </w:pPr>
      <w:r>
        <w:rPr>
          <w:b/>
          <w:bCs/>
          <w:color w:val="FF0000"/>
        </w:rPr>
        <w:br w:type="page"/>
      </w:r>
    </w:p>
    <w:p w14:paraId="0C4A634A" w14:textId="3A728911" w:rsidR="00CA4F15" w:rsidRPr="00A22528" w:rsidRDefault="00CA4F15" w:rsidP="00CA4F15">
      <w:pPr>
        <w:jc w:val="center"/>
        <w:rPr>
          <w:b/>
          <w:bCs/>
        </w:rPr>
      </w:pPr>
      <w:r w:rsidRPr="00A22528">
        <w:rPr>
          <w:b/>
          <w:bCs/>
        </w:rPr>
        <w:lastRenderedPageBreak/>
        <w:t>QUARTERLY OFFERED QUANTITIES IN DOSES</w:t>
      </w:r>
    </w:p>
    <w:p w14:paraId="1CCFD15C" w14:textId="6B2A9500" w:rsidR="00CA4F15" w:rsidRPr="00A22528" w:rsidRDefault="00CA4F15" w:rsidP="00CA4F15">
      <w:pPr>
        <w:spacing w:after="200" w:line="276" w:lineRule="auto"/>
        <w:jc w:val="center"/>
        <w:rPr>
          <w:b/>
          <w:bCs/>
        </w:rPr>
      </w:pPr>
      <w:r w:rsidRPr="00A22528">
        <w:rPr>
          <w:b/>
          <w:bCs/>
        </w:rPr>
        <w:t>Year 202</w:t>
      </w:r>
      <w:r w:rsidR="00C27732" w:rsidRPr="00A22528">
        <w:rPr>
          <w:b/>
          <w:bCs/>
        </w:rPr>
        <w:t>7</w:t>
      </w:r>
      <w:r w:rsidRPr="00A22528">
        <w:rPr>
          <w:b/>
          <w:bCs/>
        </w:rPr>
        <w:t xml:space="preserve"> to 20</w:t>
      </w:r>
      <w:r w:rsidR="00C27732" w:rsidRPr="00A22528">
        <w:rPr>
          <w:b/>
          <w:bCs/>
        </w:rPr>
        <w:t>31</w:t>
      </w:r>
    </w:p>
    <w:p w14:paraId="6B9F6C7B" w14:textId="77777777" w:rsidR="00CA4F15" w:rsidRPr="00570297" w:rsidRDefault="00CA4F15" w:rsidP="00CA4F15">
      <w:pPr>
        <w:spacing w:after="200" w:line="276" w:lineRule="auto"/>
        <w:jc w:val="center"/>
        <w:rPr>
          <w:b/>
          <w:color w:val="FF0000"/>
        </w:rPr>
      </w:pPr>
    </w:p>
    <w:tbl>
      <w:tblPr>
        <w:tblW w:w="10966" w:type="dxa"/>
        <w:tblInd w:w="-62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11"/>
        <w:gridCol w:w="1701"/>
        <w:gridCol w:w="1842"/>
        <w:gridCol w:w="1985"/>
        <w:gridCol w:w="1984"/>
        <w:gridCol w:w="1843"/>
      </w:tblGrid>
      <w:tr w:rsidR="004F129F" w:rsidRPr="00A22528" w14:paraId="275039FC" w14:textId="77777777" w:rsidTr="00BB5C08">
        <w:trPr>
          <w:trHeight w:val="1520"/>
        </w:trPr>
        <w:tc>
          <w:tcPr>
            <w:tcW w:w="1611" w:type="dxa"/>
            <w:vAlign w:val="center"/>
          </w:tcPr>
          <w:p w14:paraId="5E1199C3"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b/>
              </w:rPr>
              <w:t>Vaccine</w:t>
            </w:r>
          </w:p>
          <w:p w14:paraId="6444C5CC"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b/>
              </w:rPr>
              <w:t>(quantity in doses)</w:t>
            </w:r>
          </w:p>
        </w:tc>
        <w:tc>
          <w:tcPr>
            <w:tcW w:w="1701" w:type="dxa"/>
            <w:vAlign w:val="center"/>
          </w:tcPr>
          <w:p w14:paraId="3D651BE5"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rPr>
              <w:t>1</w:t>
            </w:r>
            <w:r w:rsidRPr="00A22528">
              <w:rPr>
                <w:rFonts w:ascii="Times New Roman" w:hAnsi="Times New Roman" w:cs="Times New Roman"/>
                <w:vertAlign w:val="superscript"/>
              </w:rPr>
              <w:t>st</w:t>
            </w:r>
            <w:r w:rsidRPr="00A22528">
              <w:rPr>
                <w:rFonts w:ascii="Times New Roman" w:hAnsi="Times New Roman" w:cs="Times New Roman"/>
              </w:rPr>
              <w:t xml:space="preserve"> Quarter</w:t>
            </w:r>
          </w:p>
        </w:tc>
        <w:tc>
          <w:tcPr>
            <w:tcW w:w="1842" w:type="dxa"/>
            <w:vAlign w:val="center"/>
          </w:tcPr>
          <w:p w14:paraId="6AEBF289"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rPr>
              <w:t>2</w:t>
            </w:r>
            <w:r w:rsidRPr="00A22528">
              <w:rPr>
                <w:rFonts w:ascii="Times New Roman" w:hAnsi="Times New Roman" w:cs="Times New Roman"/>
                <w:vertAlign w:val="superscript"/>
              </w:rPr>
              <w:t>nd</w:t>
            </w:r>
            <w:r w:rsidRPr="00A22528">
              <w:rPr>
                <w:rFonts w:ascii="Times New Roman" w:hAnsi="Times New Roman" w:cs="Times New Roman"/>
              </w:rPr>
              <w:t xml:space="preserve"> Quarter</w:t>
            </w:r>
          </w:p>
        </w:tc>
        <w:tc>
          <w:tcPr>
            <w:tcW w:w="1985" w:type="dxa"/>
            <w:vAlign w:val="center"/>
          </w:tcPr>
          <w:p w14:paraId="78C46382"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rPr>
              <w:t>3</w:t>
            </w:r>
            <w:r w:rsidRPr="00A22528">
              <w:rPr>
                <w:rFonts w:ascii="Times New Roman" w:hAnsi="Times New Roman" w:cs="Times New Roman"/>
                <w:vertAlign w:val="superscript"/>
              </w:rPr>
              <w:t>rd</w:t>
            </w:r>
            <w:r w:rsidRPr="00A22528">
              <w:rPr>
                <w:rFonts w:ascii="Times New Roman" w:hAnsi="Times New Roman" w:cs="Times New Roman"/>
              </w:rPr>
              <w:t xml:space="preserve"> Quarter</w:t>
            </w:r>
          </w:p>
        </w:tc>
        <w:tc>
          <w:tcPr>
            <w:tcW w:w="1984" w:type="dxa"/>
            <w:vAlign w:val="center"/>
          </w:tcPr>
          <w:p w14:paraId="212A683E"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rPr>
              <w:t>4</w:t>
            </w:r>
            <w:r w:rsidRPr="00A22528">
              <w:rPr>
                <w:rFonts w:ascii="Times New Roman" w:hAnsi="Times New Roman" w:cs="Times New Roman"/>
                <w:vertAlign w:val="superscript"/>
              </w:rPr>
              <w:t>th</w:t>
            </w:r>
            <w:r w:rsidRPr="00A22528">
              <w:rPr>
                <w:rFonts w:ascii="Times New Roman" w:hAnsi="Times New Roman" w:cs="Times New Roman"/>
              </w:rPr>
              <w:t xml:space="preserve"> Quarter</w:t>
            </w:r>
          </w:p>
        </w:tc>
        <w:tc>
          <w:tcPr>
            <w:tcW w:w="1843" w:type="dxa"/>
            <w:vAlign w:val="center"/>
          </w:tcPr>
          <w:p w14:paraId="72EDC94B" w14:textId="77777777" w:rsidR="00CA4F15" w:rsidRPr="00A22528" w:rsidRDefault="00CA4F15" w:rsidP="00BB5C08">
            <w:pPr>
              <w:pStyle w:val="Header"/>
              <w:jc w:val="center"/>
              <w:rPr>
                <w:rFonts w:ascii="Times New Roman" w:hAnsi="Times New Roman" w:cs="Times New Roman"/>
                <w:b/>
              </w:rPr>
            </w:pPr>
            <w:r w:rsidRPr="00A22528">
              <w:rPr>
                <w:rFonts w:ascii="Times New Roman" w:hAnsi="Times New Roman" w:cs="Times New Roman"/>
                <w:b/>
              </w:rPr>
              <w:t>Annual Total</w:t>
            </w:r>
          </w:p>
        </w:tc>
      </w:tr>
      <w:tr w:rsidR="004F129F" w:rsidRPr="00A22528" w14:paraId="50C829B5" w14:textId="77777777" w:rsidTr="00BB5C08">
        <w:trPr>
          <w:trHeight w:val="540"/>
        </w:trPr>
        <w:tc>
          <w:tcPr>
            <w:tcW w:w="1611" w:type="dxa"/>
            <w:vAlign w:val="center"/>
          </w:tcPr>
          <w:p w14:paraId="4BCD3636" w14:textId="460AA66C" w:rsidR="00CA4F15" w:rsidRPr="00A22528" w:rsidRDefault="00C27732" w:rsidP="00BB5C08">
            <w:pPr>
              <w:pStyle w:val="Header"/>
              <w:jc w:val="center"/>
              <w:rPr>
                <w:rFonts w:ascii="Times New Roman" w:hAnsi="Times New Roman" w:cs="Times New Roman"/>
              </w:rPr>
            </w:pPr>
            <w:r w:rsidRPr="00A22528">
              <w:rPr>
                <w:rFonts w:ascii="Times New Roman" w:hAnsi="Times New Roman" w:cs="Times New Roman"/>
              </w:rPr>
              <w:t>2027</w:t>
            </w:r>
          </w:p>
        </w:tc>
        <w:tc>
          <w:tcPr>
            <w:tcW w:w="1701" w:type="dxa"/>
          </w:tcPr>
          <w:p w14:paraId="1AA5A244" w14:textId="77777777" w:rsidR="00CA4F15" w:rsidRPr="00A22528" w:rsidRDefault="00CA4F15" w:rsidP="00BB5C08">
            <w:pPr>
              <w:pStyle w:val="Header"/>
              <w:jc w:val="center"/>
              <w:rPr>
                <w:rFonts w:ascii="Times New Roman" w:hAnsi="Times New Roman" w:cs="Times New Roman"/>
              </w:rPr>
            </w:pPr>
          </w:p>
        </w:tc>
        <w:tc>
          <w:tcPr>
            <w:tcW w:w="1842" w:type="dxa"/>
          </w:tcPr>
          <w:p w14:paraId="5F4ECCB7" w14:textId="77777777" w:rsidR="00CA4F15" w:rsidRPr="00A22528" w:rsidRDefault="00CA4F15" w:rsidP="00BB5C08">
            <w:pPr>
              <w:pStyle w:val="Header"/>
              <w:jc w:val="center"/>
              <w:rPr>
                <w:rFonts w:ascii="Times New Roman" w:hAnsi="Times New Roman" w:cs="Times New Roman"/>
              </w:rPr>
            </w:pPr>
          </w:p>
        </w:tc>
        <w:tc>
          <w:tcPr>
            <w:tcW w:w="1985" w:type="dxa"/>
          </w:tcPr>
          <w:p w14:paraId="6D10634B" w14:textId="77777777" w:rsidR="00CA4F15" w:rsidRPr="00A22528" w:rsidRDefault="00CA4F15" w:rsidP="00BB5C08">
            <w:pPr>
              <w:pStyle w:val="Header"/>
              <w:jc w:val="center"/>
              <w:rPr>
                <w:rFonts w:ascii="Times New Roman" w:hAnsi="Times New Roman" w:cs="Times New Roman"/>
              </w:rPr>
            </w:pPr>
          </w:p>
        </w:tc>
        <w:tc>
          <w:tcPr>
            <w:tcW w:w="1984" w:type="dxa"/>
          </w:tcPr>
          <w:p w14:paraId="28BE13C8" w14:textId="77777777" w:rsidR="00CA4F15" w:rsidRPr="00A22528" w:rsidRDefault="00CA4F15" w:rsidP="00BB5C08">
            <w:pPr>
              <w:pStyle w:val="Header"/>
              <w:jc w:val="center"/>
              <w:rPr>
                <w:rFonts w:ascii="Times New Roman" w:hAnsi="Times New Roman" w:cs="Times New Roman"/>
              </w:rPr>
            </w:pPr>
          </w:p>
        </w:tc>
        <w:tc>
          <w:tcPr>
            <w:tcW w:w="1843" w:type="dxa"/>
          </w:tcPr>
          <w:p w14:paraId="1F09A9EA" w14:textId="77777777" w:rsidR="00CA4F15" w:rsidRPr="00A22528" w:rsidRDefault="00CA4F15" w:rsidP="00BB5C08">
            <w:pPr>
              <w:pStyle w:val="Header"/>
              <w:jc w:val="center"/>
              <w:rPr>
                <w:rFonts w:ascii="Times New Roman" w:hAnsi="Times New Roman" w:cs="Times New Roman"/>
              </w:rPr>
            </w:pPr>
          </w:p>
        </w:tc>
      </w:tr>
      <w:tr w:rsidR="004F129F" w:rsidRPr="00A22528" w14:paraId="3A57DF59" w14:textId="77777777" w:rsidTr="00BB5C08">
        <w:trPr>
          <w:trHeight w:val="540"/>
        </w:trPr>
        <w:tc>
          <w:tcPr>
            <w:tcW w:w="1611" w:type="dxa"/>
            <w:vAlign w:val="center"/>
          </w:tcPr>
          <w:p w14:paraId="29F4EB55" w14:textId="797A5E75" w:rsidR="00CA4F15" w:rsidRPr="00A22528" w:rsidRDefault="00C27732" w:rsidP="00BB5C08">
            <w:pPr>
              <w:pStyle w:val="Header"/>
              <w:jc w:val="center"/>
              <w:rPr>
                <w:rFonts w:ascii="Times New Roman" w:hAnsi="Times New Roman" w:cs="Times New Roman"/>
              </w:rPr>
            </w:pPr>
            <w:r w:rsidRPr="00A22528">
              <w:rPr>
                <w:rFonts w:ascii="Times New Roman" w:hAnsi="Times New Roman" w:cs="Times New Roman"/>
              </w:rPr>
              <w:t>2028</w:t>
            </w:r>
          </w:p>
        </w:tc>
        <w:tc>
          <w:tcPr>
            <w:tcW w:w="1701" w:type="dxa"/>
          </w:tcPr>
          <w:p w14:paraId="33F4E8E8" w14:textId="77777777" w:rsidR="00CA4F15" w:rsidRPr="00A22528" w:rsidRDefault="00CA4F15" w:rsidP="00BB5C08">
            <w:pPr>
              <w:pStyle w:val="Header"/>
              <w:jc w:val="center"/>
              <w:rPr>
                <w:rFonts w:ascii="Times New Roman" w:hAnsi="Times New Roman" w:cs="Times New Roman"/>
              </w:rPr>
            </w:pPr>
          </w:p>
        </w:tc>
        <w:tc>
          <w:tcPr>
            <w:tcW w:w="1842" w:type="dxa"/>
          </w:tcPr>
          <w:p w14:paraId="5597DBA1" w14:textId="77777777" w:rsidR="00CA4F15" w:rsidRPr="00A22528" w:rsidRDefault="00CA4F15" w:rsidP="00BB5C08">
            <w:pPr>
              <w:pStyle w:val="Header"/>
              <w:jc w:val="center"/>
              <w:rPr>
                <w:rFonts w:ascii="Times New Roman" w:hAnsi="Times New Roman" w:cs="Times New Roman"/>
              </w:rPr>
            </w:pPr>
          </w:p>
        </w:tc>
        <w:tc>
          <w:tcPr>
            <w:tcW w:w="1985" w:type="dxa"/>
          </w:tcPr>
          <w:p w14:paraId="3DD1970A" w14:textId="77777777" w:rsidR="00CA4F15" w:rsidRPr="00A22528" w:rsidRDefault="00CA4F15" w:rsidP="00BB5C08">
            <w:pPr>
              <w:pStyle w:val="Header"/>
              <w:jc w:val="center"/>
              <w:rPr>
                <w:rFonts w:ascii="Times New Roman" w:hAnsi="Times New Roman" w:cs="Times New Roman"/>
              </w:rPr>
            </w:pPr>
          </w:p>
        </w:tc>
        <w:tc>
          <w:tcPr>
            <w:tcW w:w="1984" w:type="dxa"/>
          </w:tcPr>
          <w:p w14:paraId="2C9C3586" w14:textId="77777777" w:rsidR="00CA4F15" w:rsidRPr="00A22528" w:rsidRDefault="00CA4F15" w:rsidP="00BB5C08">
            <w:pPr>
              <w:pStyle w:val="Header"/>
              <w:jc w:val="center"/>
              <w:rPr>
                <w:rFonts w:ascii="Times New Roman" w:hAnsi="Times New Roman" w:cs="Times New Roman"/>
              </w:rPr>
            </w:pPr>
          </w:p>
        </w:tc>
        <w:tc>
          <w:tcPr>
            <w:tcW w:w="1843" w:type="dxa"/>
          </w:tcPr>
          <w:p w14:paraId="7FBE15D1" w14:textId="77777777" w:rsidR="00CA4F15" w:rsidRPr="00A22528" w:rsidRDefault="00CA4F15" w:rsidP="00BB5C08">
            <w:pPr>
              <w:pStyle w:val="Header"/>
              <w:jc w:val="center"/>
              <w:rPr>
                <w:rFonts w:ascii="Times New Roman" w:hAnsi="Times New Roman" w:cs="Times New Roman"/>
              </w:rPr>
            </w:pPr>
          </w:p>
        </w:tc>
      </w:tr>
      <w:tr w:rsidR="004F129F" w:rsidRPr="00A22528" w14:paraId="3398BAB8" w14:textId="77777777" w:rsidTr="00BB5C08">
        <w:trPr>
          <w:trHeight w:val="540"/>
        </w:trPr>
        <w:tc>
          <w:tcPr>
            <w:tcW w:w="1611" w:type="dxa"/>
            <w:vAlign w:val="center"/>
          </w:tcPr>
          <w:p w14:paraId="58202CE0" w14:textId="48D115C9" w:rsidR="00CA4F15" w:rsidRPr="00A22528" w:rsidRDefault="00C27732" w:rsidP="00BB5C08">
            <w:pPr>
              <w:pStyle w:val="Header"/>
              <w:jc w:val="center"/>
              <w:rPr>
                <w:rFonts w:ascii="Times New Roman" w:hAnsi="Times New Roman" w:cs="Times New Roman"/>
              </w:rPr>
            </w:pPr>
            <w:r w:rsidRPr="00A22528">
              <w:rPr>
                <w:rFonts w:ascii="Times New Roman" w:hAnsi="Times New Roman" w:cs="Times New Roman"/>
              </w:rPr>
              <w:t>2029</w:t>
            </w:r>
          </w:p>
        </w:tc>
        <w:tc>
          <w:tcPr>
            <w:tcW w:w="1701" w:type="dxa"/>
          </w:tcPr>
          <w:p w14:paraId="65667B85" w14:textId="77777777" w:rsidR="00CA4F15" w:rsidRPr="00A22528" w:rsidRDefault="00CA4F15" w:rsidP="00BB5C08">
            <w:pPr>
              <w:pStyle w:val="Header"/>
              <w:jc w:val="center"/>
              <w:rPr>
                <w:rFonts w:ascii="Times New Roman" w:hAnsi="Times New Roman" w:cs="Times New Roman"/>
              </w:rPr>
            </w:pPr>
          </w:p>
        </w:tc>
        <w:tc>
          <w:tcPr>
            <w:tcW w:w="1842" w:type="dxa"/>
          </w:tcPr>
          <w:p w14:paraId="279D779B" w14:textId="77777777" w:rsidR="00CA4F15" w:rsidRPr="00A22528" w:rsidRDefault="00CA4F15" w:rsidP="00BB5C08">
            <w:pPr>
              <w:pStyle w:val="Header"/>
              <w:jc w:val="center"/>
              <w:rPr>
                <w:rFonts w:ascii="Times New Roman" w:hAnsi="Times New Roman" w:cs="Times New Roman"/>
              </w:rPr>
            </w:pPr>
          </w:p>
        </w:tc>
        <w:tc>
          <w:tcPr>
            <w:tcW w:w="1985" w:type="dxa"/>
          </w:tcPr>
          <w:p w14:paraId="5F024A6D" w14:textId="77777777" w:rsidR="00CA4F15" w:rsidRPr="00A22528" w:rsidRDefault="00CA4F15" w:rsidP="00BB5C08">
            <w:pPr>
              <w:pStyle w:val="Header"/>
              <w:jc w:val="center"/>
              <w:rPr>
                <w:rFonts w:ascii="Times New Roman" w:hAnsi="Times New Roman" w:cs="Times New Roman"/>
              </w:rPr>
            </w:pPr>
          </w:p>
        </w:tc>
        <w:tc>
          <w:tcPr>
            <w:tcW w:w="1984" w:type="dxa"/>
          </w:tcPr>
          <w:p w14:paraId="75EE1E9F" w14:textId="77777777" w:rsidR="00CA4F15" w:rsidRPr="00A22528" w:rsidRDefault="00CA4F15" w:rsidP="00BB5C08">
            <w:pPr>
              <w:pStyle w:val="Header"/>
              <w:jc w:val="center"/>
              <w:rPr>
                <w:rFonts w:ascii="Times New Roman" w:hAnsi="Times New Roman" w:cs="Times New Roman"/>
              </w:rPr>
            </w:pPr>
          </w:p>
        </w:tc>
        <w:tc>
          <w:tcPr>
            <w:tcW w:w="1843" w:type="dxa"/>
          </w:tcPr>
          <w:p w14:paraId="4B19B099" w14:textId="77777777" w:rsidR="00CA4F15" w:rsidRPr="00A22528" w:rsidRDefault="00CA4F15" w:rsidP="00BB5C08">
            <w:pPr>
              <w:pStyle w:val="Header"/>
              <w:jc w:val="center"/>
              <w:rPr>
                <w:rFonts w:ascii="Times New Roman" w:hAnsi="Times New Roman" w:cs="Times New Roman"/>
              </w:rPr>
            </w:pPr>
          </w:p>
        </w:tc>
      </w:tr>
      <w:tr w:rsidR="004F129F" w:rsidRPr="00A22528" w14:paraId="5D344250" w14:textId="77777777" w:rsidTr="00BB5C08">
        <w:trPr>
          <w:trHeight w:val="540"/>
        </w:trPr>
        <w:tc>
          <w:tcPr>
            <w:tcW w:w="1611" w:type="dxa"/>
            <w:vAlign w:val="center"/>
          </w:tcPr>
          <w:p w14:paraId="053FF638" w14:textId="205CCA4D" w:rsidR="00CA4F15" w:rsidRPr="00A22528" w:rsidRDefault="00C27732" w:rsidP="00BB5C08">
            <w:pPr>
              <w:pStyle w:val="Header"/>
              <w:jc w:val="center"/>
              <w:rPr>
                <w:rFonts w:ascii="Times New Roman" w:hAnsi="Times New Roman" w:cs="Times New Roman"/>
              </w:rPr>
            </w:pPr>
            <w:r w:rsidRPr="00A22528">
              <w:rPr>
                <w:rFonts w:ascii="Times New Roman" w:hAnsi="Times New Roman" w:cs="Times New Roman"/>
              </w:rPr>
              <w:t>20</w:t>
            </w:r>
            <w:r w:rsidR="00A22528" w:rsidRPr="00A22528">
              <w:rPr>
                <w:rFonts w:ascii="Times New Roman" w:hAnsi="Times New Roman" w:cs="Times New Roman"/>
              </w:rPr>
              <w:t>30</w:t>
            </w:r>
          </w:p>
        </w:tc>
        <w:tc>
          <w:tcPr>
            <w:tcW w:w="1701" w:type="dxa"/>
          </w:tcPr>
          <w:p w14:paraId="01D57FDD" w14:textId="77777777" w:rsidR="00CA4F15" w:rsidRPr="00A22528" w:rsidRDefault="00CA4F15" w:rsidP="00BB5C08">
            <w:pPr>
              <w:pStyle w:val="Header"/>
              <w:jc w:val="center"/>
              <w:rPr>
                <w:rFonts w:ascii="Times New Roman" w:hAnsi="Times New Roman" w:cs="Times New Roman"/>
              </w:rPr>
            </w:pPr>
          </w:p>
        </w:tc>
        <w:tc>
          <w:tcPr>
            <w:tcW w:w="1842" w:type="dxa"/>
          </w:tcPr>
          <w:p w14:paraId="7696F9A1" w14:textId="77777777" w:rsidR="00CA4F15" w:rsidRPr="00A22528" w:rsidRDefault="00CA4F15" w:rsidP="00BB5C08">
            <w:pPr>
              <w:pStyle w:val="Header"/>
              <w:jc w:val="center"/>
              <w:rPr>
                <w:rFonts w:ascii="Times New Roman" w:hAnsi="Times New Roman" w:cs="Times New Roman"/>
              </w:rPr>
            </w:pPr>
          </w:p>
        </w:tc>
        <w:tc>
          <w:tcPr>
            <w:tcW w:w="1985" w:type="dxa"/>
          </w:tcPr>
          <w:p w14:paraId="18F3861C" w14:textId="77777777" w:rsidR="00CA4F15" w:rsidRPr="00A22528" w:rsidRDefault="00CA4F15" w:rsidP="00BB5C08">
            <w:pPr>
              <w:pStyle w:val="Header"/>
              <w:jc w:val="center"/>
              <w:rPr>
                <w:rFonts w:ascii="Times New Roman" w:hAnsi="Times New Roman" w:cs="Times New Roman"/>
              </w:rPr>
            </w:pPr>
          </w:p>
        </w:tc>
        <w:tc>
          <w:tcPr>
            <w:tcW w:w="1984" w:type="dxa"/>
          </w:tcPr>
          <w:p w14:paraId="516CAAE0" w14:textId="77777777" w:rsidR="00CA4F15" w:rsidRPr="00A22528" w:rsidRDefault="00CA4F15" w:rsidP="00BB5C08">
            <w:pPr>
              <w:pStyle w:val="Header"/>
              <w:jc w:val="center"/>
              <w:rPr>
                <w:rFonts w:ascii="Times New Roman" w:hAnsi="Times New Roman" w:cs="Times New Roman"/>
              </w:rPr>
            </w:pPr>
          </w:p>
        </w:tc>
        <w:tc>
          <w:tcPr>
            <w:tcW w:w="1843" w:type="dxa"/>
          </w:tcPr>
          <w:p w14:paraId="50E430E3" w14:textId="77777777" w:rsidR="00CA4F15" w:rsidRPr="00A22528" w:rsidRDefault="00CA4F15" w:rsidP="00BB5C08">
            <w:pPr>
              <w:pStyle w:val="Header"/>
              <w:jc w:val="center"/>
              <w:rPr>
                <w:rFonts w:ascii="Times New Roman" w:hAnsi="Times New Roman" w:cs="Times New Roman"/>
              </w:rPr>
            </w:pPr>
          </w:p>
        </w:tc>
      </w:tr>
      <w:tr w:rsidR="004F129F" w:rsidRPr="00A22528" w14:paraId="5E98981B" w14:textId="77777777" w:rsidTr="00BB5C08">
        <w:trPr>
          <w:trHeight w:val="540"/>
        </w:trPr>
        <w:tc>
          <w:tcPr>
            <w:tcW w:w="1611" w:type="dxa"/>
            <w:vAlign w:val="center"/>
          </w:tcPr>
          <w:p w14:paraId="38E0ECB3" w14:textId="22C9BC5F" w:rsidR="00CA4F15" w:rsidRPr="00A22528" w:rsidRDefault="00C27732" w:rsidP="00BB5C08">
            <w:pPr>
              <w:pStyle w:val="Header"/>
              <w:jc w:val="center"/>
              <w:rPr>
                <w:rFonts w:ascii="Times New Roman" w:hAnsi="Times New Roman" w:cs="Times New Roman"/>
              </w:rPr>
            </w:pPr>
            <w:r w:rsidRPr="00A22528">
              <w:rPr>
                <w:rFonts w:ascii="Times New Roman" w:hAnsi="Times New Roman" w:cs="Times New Roman"/>
              </w:rPr>
              <w:t>2031</w:t>
            </w:r>
          </w:p>
        </w:tc>
        <w:tc>
          <w:tcPr>
            <w:tcW w:w="1701" w:type="dxa"/>
          </w:tcPr>
          <w:p w14:paraId="27E56F9D" w14:textId="77777777" w:rsidR="00CA4F15" w:rsidRPr="00A22528" w:rsidRDefault="00CA4F15" w:rsidP="00BB5C08">
            <w:pPr>
              <w:pStyle w:val="Header"/>
              <w:jc w:val="center"/>
              <w:rPr>
                <w:rFonts w:ascii="Times New Roman" w:hAnsi="Times New Roman" w:cs="Times New Roman"/>
              </w:rPr>
            </w:pPr>
          </w:p>
        </w:tc>
        <w:tc>
          <w:tcPr>
            <w:tcW w:w="1842" w:type="dxa"/>
          </w:tcPr>
          <w:p w14:paraId="27F792AF" w14:textId="77777777" w:rsidR="00CA4F15" w:rsidRPr="00A22528" w:rsidRDefault="00CA4F15" w:rsidP="00BB5C08">
            <w:pPr>
              <w:pStyle w:val="Header"/>
              <w:jc w:val="center"/>
              <w:rPr>
                <w:rFonts w:ascii="Times New Roman" w:hAnsi="Times New Roman" w:cs="Times New Roman"/>
              </w:rPr>
            </w:pPr>
          </w:p>
        </w:tc>
        <w:tc>
          <w:tcPr>
            <w:tcW w:w="1985" w:type="dxa"/>
          </w:tcPr>
          <w:p w14:paraId="5FC30356" w14:textId="77777777" w:rsidR="00CA4F15" w:rsidRPr="00A22528" w:rsidRDefault="00CA4F15" w:rsidP="00BB5C08">
            <w:pPr>
              <w:pStyle w:val="Header"/>
              <w:jc w:val="center"/>
              <w:rPr>
                <w:rFonts w:ascii="Times New Roman" w:hAnsi="Times New Roman" w:cs="Times New Roman"/>
              </w:rPr>
            </w:pPr>
          </w:p>
        </w:tc>
        <w:tc>
          <w:tcPr>
            <w:tcW w:w="1984" w:type="dxa"/>
          </w:tcPr>
          <w:p w14:paraId="5763EA2F" w14:textId="77777777" w:rsidR="00CA4F15" w:rsidRPr="00A22528" w:rsidRDefault="00CA4F15" w:rsidP="00BB5C08">
            <w:pPr>
              <w:pStyle w:val="Header"/>
              <w:jc w:val="center"/>
              <w:rPr>
                <w:rFonts w:ascii="Times New Roman" w:hAnsi="Times New Roman" w:cs="Times New Roman"/>
              </w:rPr>
            </w:pPr>
          </w:p>
        </w:tc>
        <w:tc>
          <w:tcPr>
            <w:tcW w:w="1843" w:type="dxa"/>
          </w:tcPr>
          <w:p w14:paraId="2F1BF527" w14:textId="77777777" w:rsidR="00CA4F15" w:rsidRPr="00A22528" w:rsidRDefault="00CA4F15" w:rsidP="00BB5C08">
            <w:pPr>
              <w:pStyle w:val="Header"/>
              <w:jc w:val="center"/>
              <w:rPr>
                <w:rFonts w:ascii="Times New Roman" w:hAnsi="Times New Roman" w:cs="Times New Roman"/>
              </w:rPr>
            </w:pPr>
          </w:p>
        </w:tc>
      </w:tr>
    </w:tbl>
    <w:p w14:paraId="74777A66" w14:textId="77777777" w:rsidR="00CA4F15" w:rsidRDefault="00CA4F15" w:rsidP="00CA4F15">
      <w:pPr>
        <w:spacing w:after="200" w:line="276" w:lineRule="auto"/>
        <w:rPr>
          <w:rFonts w:eastAsia="SimSun"/>
          <w:b/>
          <w:color w:val="FF0000"/>
          <w:lang w:eastAsia="zh-CN"/>
        </w:rPr>
      </w:pPr>
    </w:p>
    <w:p w14:paraId="269F9E7B" w14:textId="304C5E88" w:rsidR="00CA4F15" w:rsidRPr="00A22528" w:rsidRDefault="00CA4F15" w:rsidP="00CA4F15">
      <w:pPr>
        <w:spacing w:after="200" w:line="276" w:lineRule="auto"/>
        <w:rPr>
          <w:rFonts w:eastAsia="SimSun"/>
          <w:b/>
          <w:lang w:eastAsia="zh-CN"/>
        </w:rPr>
      </w:pPr>
      <w:r w:rsidRPr="00A22528">
        <w:rPr>
          <w:i/>
        </w:rPr>
        <w:t>For Proposers offering more than one product presentation please provide separate quarterly offered sheets for each presentation.</w:t>
      </w:r>
    </w:p>
    <w:p w14:paraId="548F9F3C" w14:textId="77777777" w:rsidR="00CA4F15" w:rsidRDefault="00CA4F15" w:rsidP="00CA4F15"/>
    <w:p w14:paraId="24DCB6BC"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425B2064"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3CF66ADA"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546E14D2"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1E219E26" w14:textId="77777777" w:rsidR="00CA4F15" w:rsidRPr="00134C59" w:rsidRDefault="00CA4F15" w:rsidP="00CA4F15">
      <w:pPr>
        <w:rPr>
          <w:lang w:val="en-GB"/>
        </w:rPr>
      </w:pPr>
    </w:p>
    <w:p w14:paraId="0ABCD3D3" w14:textId="77777777" w:rsidR="00CA4F15" w:rsidRPr="00134C59" w:rsidRDefault="00CA4F15" w:rsidP="00CA4F15">
      <w:pPr>
        <w:rPr>
          <w:lang w:val="en-GB"/>
        </w:rPr>
      </w:pPr>
    </w:p>
    <w:p w14:paraId="09170C17" w14:textId="77777777" w:rsidR="00CA4F15" w:rsidRPr="00134C59" w:rsidRDefault="00CA4F15" w:rsidP="00CA4F15">
      <w:pPr>
        <w:rPr>
          <w:lang w:val="en-GB"/>
        </w:rPr>
      </w:pPr>
    </w:p>
    <w:p w14:paraId="543777F1" w14:textId="77777777" w:rsidR="00CA4F15" w:rsidRPr="00134C59" w:rsidRDefault="00CA4F15" w:rsidP="00CA4F15">
      <w:pPr>
        <w:rPr>
          <w:b/>
          <w:bCs/>
          <w:color w:val="4F81BD" w:themeColor="accent1"/>
          <w:sz w:val="28"/>
          <w:szCs w:val="28"/>
        </w:rPr>
        <w:sectPr w:rsidR="00CA4F15" w:rsidRPr="00134C59" w:rsidSect="00BB5C08">
          <w:headerReference w:type="default" r:id="rId17"/>
          <w:footerReference w:type="default" r:id="rId18"/>
          <w:pgSz w:w="11907" w:h="16839" w:code="9"/>
          <w:pgMar w:top="1559" w:right="851" w:bottom="1559" w:left="1134" w:header="720" w:footer="720" w:gutter="0"/>
          <w:cols w:space="720"/>
          <w:noEndnote/>
          <w:docGrid w:linePitch="299"/>
        </w:sectPr>
      </w:pPr>
    </w:p>
    <w:p w14:paraId="6F012B1F" w14:textId="77777777" w:rsidR="00CA4F15" w:rsidRPr="00134C59" w:rsidRDefault="00CA4F15" w:rsidP="00CA4F15">
      <w:pPr>
        <w:rPr>
          <w:b/>
          <w:bCs/>
          <w:color w:val="4F81BD" w:themeColor="accent1"/>
          <w:sz w:val="24"/>
          <w:szCs w:val="24"/>
        </w:rPr>
      </w:pPr>
      <w:r w:rsidRPr="00134C59">
        <w:rPr>
          <w:b/>
          <w:bCs/>
          <w:color w:val="4F81BD" w:themeColor="accent1"/>
          <w:sz w:val="24"/>
          <w:szCs w:val="24"/>
        </w:rPr>
        <w:lastRenderedPageBreak/>
        <w:t>VACCINE REGISTRATION STATUS SHEET</w:t>
      </w:r>
    </w:p>
    <w:p w14:paraId="1AE0248C" w14:textId="77777777" w:rsidR="00CA4F15" w:rsidRPr="00134C59" w:rsidRDefault="00CA4F15" w:rsidP="00CA4F15">
      <w:pPr>
        <w:rPr>
          <w:b/>
          <w:bCs/>
          <w:color w:val="4F81BD" w:themeColor="accent1"/>
          <w:sz w:val="24"/>
          <w:szCs w:val="24"/>
        </w:rPr>
      </w:pPr>
    </w:p>
    <w:p w14:paraId="23E6D212" w14:textId="77777777" w:rsidR="00CA4F15" w:rsidRPr="00134C59" w:rsidRDefault="00CA4F15" w:rsidP="00CA4F15">
      <w:r w:rsidRPr="00134C59">
        <w:t xml:space="preserve">Please list the completed registrations for each vaccine and each presentation included in the Proposal. Rows may be added to the table as necessary. </w:t>
      </w:r>
      <w:r w:rsidRPr="00134C59">
        <w:rPr>
          <w:i/>
          <w:iCs/>
        </w:rPr>
        <w:t>(Part III, Section 1)</w:t>
      </w:r>
    </w:p>
    <w:tbl>
      <w:tblPr>
        <w:tblW w:w="1417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76"/>
        <w:gridCol w:w="1575"/>
        <w:gridCol w:w="1575"/>
        <w:gridCol w:w="1575"/>
        <w:gridCol w:w="1575"/>
        <w:gridCol w:w="1575"/>
        <w:gridCol w:w="1575"/>
        <w:gridCol w:w="1575"/>
        <w:gridCol w:w="1575"/>
      </w:tblGrid>
      <w:tr w:rsidR="00A062F9" w:rsidRPr="00134C59" w14:paraId="25EFA567" w14:textId="77777777" w:rsidTr="00BB5C08">
        <w:trPr>
          <w:trHeight w:val="900"/>
        </w:trPr>
        <w:tc>
          <w:tcPr>
            <w:tcW w:w="1576" w:type="dxa"/>
            <w:shd w:val="clear" w:color="4472C4" w:fill="4472C4"/>
            <w:vAlign w:val="center"/>
            <w:hideMark/>
          </w:tcPr>
          <w:p w14:paraId="6915D3C1" w14:textId="77777777" w:rsidR="00CA4F15" w:rsidRPr="00134C59" w:rsidRDefault="00CA4F15" w:rsidP="00BB5C08">
            <w:pPr>
              <w:jc w:val="center"/>
              <w:rPr>
                <w:b/>
                <w:bCs/>
                <w:color w:val="FFFFFF"/>
              </w:rPr>
            </w:pPr>
            <w:r w:rsidRPr="00134C59">
              <w:rPr>
                <w:b/>
                <w:bCs/>
                <w:color w:val="FFFFFF"/>
              </w:rPr>
              <w:t xml:space="preserve">Product </w:t>
            </w:r>
          </w:p>
        </w:tc>
        <w:tc>
          <w:tcPr>
            <w:tcW w:w="1575" w:type="dxa"/>
            <w:shd w:val="clear" w:color="4472C4" w:fill="4472C4"/>
            <w:vAlign w:val="center"/>
          </w:tcPr>
          <w:p w14:paraId="05697D71" w14:textId="77777777" w:rsidR="00CA4F15" w:rsidRPr="00134C59" w:rsidRDefault="00CA4F15" w:rsidP="00BB5C08">
            <w:pPr>
              <w:jc w:val="center"/>
              <w:rPr>
                <w:b/>
                <w:bCs/>
                <w:color w:val="FFFFFF"/>
              </w:rPr>
            </w:pPr>
            <w:r w:rsidRPr="00134C59">
              <w:rPr>
                <w:b/>
                <w:bCs/>
                <w:color w:val="FFFFFF"/>
              </w:rPr>
              <w:t xml:space="preserve">Presentation </w:t>
            </w:r>
          </w:p>
        </w:tc>
        <w:tc>
          <w:tcPr>
            <w:tcW w:w="1575" w:type="dxa"/>
            <w:shd w:val="clear" w:color="4472C4" w:fill="4472C4"/>
            <w:vAlign w:val="center"/>
            <w:hideMark/>
          </w:tcPr>
          <w:p w14:paraId="3AFE01DD" w14:textId="77777777" w:rsidR="00CA4F15" w:rsidRPr="00134C59" w:rsidRDefault="00CA4F15" w:rsidP="00BB5C08">
            <w:pPr>
              <w:jc w:val="center"/>
              <w:rPr>
                <w:b/>
                <w:bCs/>
                <w:color w:val="FFFFFF"/>
              </w:rPr>
            </w:pPr>
            <w:r w:rsidRPr="00134C59">
              <w:rPr>
                <w:b/>
                <w:bCs/>
                <w:color w:val="FFFFFF"/>
              </w:rPr>
              <w:t>Country</w:t>
            </w:r>
            <w:r w:rsidRPr="00134C59" w:rsidDel="00665BC3">
              <w:rPr>
                <w:b/>
                <w:bCs/>
                <w:color w:val="FFFFFF"/>
              </w:rPr>
              <w:t xml:space="preserve"> </w:t>
            </w:r>
          </w:p>
        </w:tc>
        <w:tc>
          <w:tcPr>
            <w:tcW w:w="1575" w:type="dxa"/>
            <w:shd w:val="clear" w:color="4472C4" w:fill="4472C4"/>
            <w:vAlign w:val="center"/>
            <w:hideMark/>
          </w:tcPr>
          <w:p w14:paraId="3D9A3C66" w14:textId="77777777" w:rsidR="00CA4F15" w:rsidRPr="00134C59" w:rsidRDefault="00CA4F15" w:rsidP="00BB5C08">
            <w:pPr>
              <w:jc w:val="center"/>
              <w:rPr>
                <w:b/>
                <w:bCs/>
                <w:color w:val="FFFFFF"/>
              </w:rPr>
            </w:pPr>
            <w:r w:rsidRPr="00134C59">
              <w:rPr>
                <w:b/>
                <w:bCs/>
                <w:color w:val="FFFFFF"/>
              </w:rPr>
              <w:t xml:space="preserve">NRA name </w:t>
            </w:r>
          </w:p>
        </w:tc>
        <w:tc>
          <w:tcPr>
            <w:tcW w:w="1575" w:type="dxa"/>
            <w:shd w:val="clear" w:color="4472C4" w:fill="4472C4"/>
            <w:vAlign w:val="center"/>
            <w:hideMark/>
          </w:tcPr>
          <w:p w14:paraId="610BE8F9" w14:textId="77777777" w:rsidR="00CA4F15" w:rsidRPr="00134C59" w:rsidRDefault="00CA4F15" w:rsidP="00BB5C08">
            <w:pPr>
              <w:jc w:val="center"/>
              <w:rPr>
                <w:b/>
                <w:bCs/>
                <w:color w:val="FFFFFF"/>
              </w:rPr>
            </w:pPr>
            <w:r w:rsidRPr="00134C59">
              <w:rPr>
                <w:b/>
                <w:bCs/>
                <w:color w:val="FFFFFF"/>
              </w:rPr>
              <w:t>Date of registration</w:t>
            </w:r>
          </w:p>
        </w:tc>
        <w:tc>
          <w:tcPr>
            <w:tcW w:w="1575" w:type="dxa"/>
            <w:shd w:val="clear" w:color="4472C4" w:fill="4472C4"/>
            <w:vAlign w:val="center"/>
            <w:hideMark/>
          </w:tcPr>
          <w:p w14:paraId="20F58315" w14:textId="77777777" w:rsidR="00CA4F15" w:rsidRPr="00134C59" w:rsidRDefault="00CA4F15" w:rsidP="00BB5C08">
            <w:pPr>
              <w:jc w:val="center"/>
              <w:rPr>
                <w:b/>
                <w:bCs/>
                <w:color w:val="FFFFFF"/>
              </w:rPr>
            </w:pPr>
            <w:r w:rsidRPr="00134C59">
              <w:rPr>
                <w:b/>
                <w:bCs/>
                <w:color w:val="FFFFFF"/>
              </w:rPr>
              <w:t>Date of expiry</w:t>
            </w:r>
          </w:p>
        </w:tc>
        <w:tc>
          <w:tcPr>
            <w:tcW w:w="1575" w:type="dxa"/>
            <w:shd w:val="clear" w:color="4472C4" w:fill="4472C4"/>
            <w:vAlign w:val="center"/>
            <w:hideMark/>
          </w:tcPr>
          <w:p w14:paraId="05B28251" w14:textId="77777777" w:rsidR="00CA4F15" w:rsidRPr="00134C59" w:rsidRDefault="00CA4F15" w:rsidP="00BB5C08">
            <w:pPr>
              <w:jc w:val="center"/>
              <w:rPr>
                <w:b/>
                <w:bCs/>
                <w:color w:val="FFFFFF"/>
              </w:rPr>
            </w:pPr>
            <w:r w:rsidRPr="00134C59">
              <w:rPr>
                <w:b/>
                <w:bCs/>
                <w:color w:val="FFFFFF"/>
              </w:rPr>
              <w:t>Registration reference</w:t>
            </w:r>
          </w:p>
        </w:tc>
        <w:tc>
          <w:tcPr>
            <w:tcW w:w="1575" w:type="dxa"/>
            <w:shd w:val="clear" w:color="4472C4" w:fill="4472C4"/>
            <w:vAlign w:val="center"/>
            <w:hideMark/>
          </w:tcPr>
          <w:p w14:paraId="2C3E0E0E" w14:textId="77777777" w:rsidR="00CA4F15" w:rsidRPr="00134C59" w:rsidRDefault="00CA4F15" w:rsidP="00BB5C08">
            <w:pPr>
              <w:jc w:val="center"/>
              <w:rPr>
                <w:b/>
                <w:bCs/>
                <w:color w:val="FFFFFF"/>
              </w:rPr>
            </w:pPr>
            <w:r w:rsidRPr="00134C59">
              <w:rPr>
                <w:b/>
                <w:bCs/>
                <w:color w:val="FFFFFF"/>
              </w:rPr>
              <w:t>Intention to renew</w:t>
            </w:r>
          </w:p>
        </w:tc>
        <w:tc>
          <w:tcPr>
            <w:tcW w:w="1575" w:type="dxa"/>
            <w:shd w:val="clear" w:color="4472C4" w:fill="4472C4"/>
            <w:vAlign w:val="center"/>
            <w:hideMark/>
          </w:tcPr>
          <w:p w14:paraId="63AE0481" w14:textId="77777777" w:rsidR="00CA4F15" w:rsidRPr="00134C59" w:rsidRDefault="00CA4F15" w:rsidP="00BB5C08">
            <w:pPr>
              <w:jc w:val="center"/>
              <w:rPr>
                <w:b/>
                <w:bCs/>
                <w:color w:val="FFFFFF"/>
              </w:rPr>
            </w:pPr>
            <w:r w:rsidRPr="00134C59">
              <w:rPr>
                <w:b/>
                <w:bCs/>
                <w:color w:val="FFFFFF"/>
              </w:rPr>
              <w:t>For use in private market or national program</w:t>
            </w:r>
          </w:p>
        </w:tc>
      </w:tr>
      <w:tr w:rsidR="00A062F9" w:rsidRPr="00134C59" w14:paraId="681F0236" w14:textId="77777777" w:rsidTr="00BB5C08">
        <w:trPr>
          <w:trHeight w:val="300"/>
        </w:trPr>
        <w:tc>
          <w:tcPr>
            <w:tcW w:w="1576" w:type="dxa"/>
            <w:shd w:val="clear" w:color="D9E1F2" w:fill="D9E1F2"/>
            <w:vAlign w:val="center"/>
            <w:hideMark/>
          </w:tcPr>
          <w:p w14:paraId="75A92067" w14:textId="77777777" w:rsidR="00CA4F15" w:rsidRPr="00134C59" w:rsidRDefault="00CA4F15" w:rsidP="00BB5C08"/>
        </w:tc>
        <w:tc>
          <w:tcPr>
            <w:tcW w:w="1575" w:type="dxa"/>
            <w:shd w:val="clear" w:color="D9E1F2" w:fill="D9E1F2"/>
          </w:tcPr>
          <w:p w14:paraId="744D1443" w14:textId="77777777" w:rsidR="00CA4F15" w:rsidRPr="00134C59" w:rsidRDefault="00CA4F15" w:rsidP="00BB5C08"/>
        </w:tc>
        <w:tc>
          <w:tcPr>
            <w:tcW w:w="1575" w:type="dxa"/>
            <w:shd w:val="clear" w:color="D9E1F2" w:fill="D9E1F2"/>
            <w:vAlign w:val="center"/>
            <w:hideMark/>
          </w:tcPr>
          <w:p w14:paraId="4C0F507D" w14:textId="77777777" w:rsidR="00CA4F15" w:rsidRPr="00134C59" w:rsidRDefault="00CA4F15" w:rsidP="00BB5C08"/>
        </w:tc>
        <w:tc>
          <w:tcPr>
            <w:tcW w:w="1575" w:type="dxa"/>
            <w:shd w:val="clear" w:color="D9E1F2" w:fill="D9E1F2"/>
            <w:vAlign w:val="center"/>
            <w:hideMark/>
          </w:tcPr>
          <w:p w14:paraId="028FB8E2" w14:textId="77777777" w:rsidR="00CA4F15" w:rsidRPr="00134C59" w:rsidRDefault="00CA4F15" w:rsidP="00BB5C08"/>
        </w:tc>
        <w:tc>
          <w:tcPr>
            <w:tcW w:w="1575" w:type="dxa"/>
            <w:shd w:val="clear" w:color="D9E1F2" w:fill="D9E1F2"/>
            <w:vAlign w:val="center"/>
            <w:hideMark/>
          </w:tcPr>
          <w:p w14:paraId="5EB47809" w14:textId="77777777" w:rsidR="00CA4F15" w:rsidRPr="00134C59" w:rsidRDefault="00CA4F15" w:rsidP="00BB5C08"/>
        </w:tc>
        <w:tc>
          <w:tcPr>
            <w:tcW w:w="1575" w:type="dxa"/>
            <w:shd w:val="clear" w:color="D9E1F2" w:fill="D9E1F2"/>
            <w:vAlign w:val="center"/>
            <w:hideMark/>
          </w:tcPr>
          <w:p w14:paraId="4C6DEB7B" w14:textId="77777777" w:rsidR="00CA4F15" w:rsidRPr="00134C59" w:rsidRDefault="00CA4F15" w:rsidP="00BB5C08"/>
        </w:tc>
        <w:tc>
          <w:tcPr>
            <w:tcW w:w="1575" w:type="dxa"/>
            <w:shd w:val="clear" w:color="D9E1F2" w:fill="D9E1F2"/>
            <w:vAlign w:val="center"/>
            <w:hideMark/>
          </w:tcPr>
          <w:p w14:paraId="2FEFA1FB" w14:textId="77777777" w:rsidR="00CA4F15" w:rsidRPr="00134C59" w:rsidRDefault="00CA4F15" w:rsidP="00BB5C08"/>
        </w:tc>
        <w:tc>
          <w:tcPr>
            <w:tcW w:w="1575" w:type="dxa"/>
            <w:shd w:val="clear" w:color="D9E1F2" w:fill="D9E1F2"/>
            <w:vAlign w:val="center"/>
            <w:hideMark/>
          </w:tcPr>
          <w:p w14:paraId="1725DAED" w14:textId="77777777" w:rsidR="00CA4F15" w:rsidRPr="00134C59" w:rsidRDefault="00CA4F15" w:rsidP="00BB5C08"/>
        </w:tc>
        <w:tc>
          <w:tcPr>
            <w:tcW w:w="1575" w:type="dxa"/>
            <w:shd w:val="clear" w:color="D9E1F2" w:fill="D9E1F2"/>
            <w:vAlign w:val="center"/>
            <w:hideMark/>
          </w:tcPr>
          <w:p w14:paraId="224C672E" w14:textId="77777777" w:rsidR="00CA4F15" w:rsidRPr="00134C59" w:rsidRDefault="00CA4F15" w:rsidP="00BB5C08"/>
        </w:tc>
      </w:tr>
      <w:tr w:rsidR="00F71F1E" w:rsidRPr="00134C59" w14:paraId="384C6430" w14:textId="77777777" w:rsidTr="00BB5C08">
        <w:trPr>
          <w:trHeight w:val="300"/>
        </w:trPr>
        <w:tc>
          <w:tcPr>
            <w:tcW w:w="1576" w:type="dxa"/>
            <w:vAlign w:val="center"/>
            <w:hideMark/>
          </w:tcPr>
          <w:p w14:paraId="08A4BBCB" w14:textId="77777777" w:rsidR="00CA4F15" w:rsidRPr="00134C59" w:rsidRDefault="00CA4F15" w:rsidP="00BB5C08"/>
        </w:tc>
        <w:tc>
          <w:tcPr>
            <w:tcW w:w="1575" w:type="dxa"/>
          </w:tcPr>
          <w:p w14:paraId="32C51CFC" w14:textId="77777777" w:rsidR="00CA4F15" w:rsidRPr="00134C59" w:rsidRDefault="00CA4F15" w:rsidP="00BB5C08"/>
        </w:tc>
        <w:tc>
          <w:tcPr>
            <w:tcW w:w="1575" w:type="dxa"/>
            <w:vAlign w:val="center"/>
            <w:hideMark/>
          </w:tcPr>
          <w:p w14:paraId="4EF5B8E7" w14:textId="77777777" w:rsidR="00CA4F15" w:rsidRPr="00134C59" w:rsidRDefault="00CA4F15" w:rsidP="00BB5C08"/>
        </w:tc>
        <w:tc>
          <w:tcPr>
            <w:tcW w:w="1575" w:type="dxa"/>
            <w:vAlign w:val="center"/>
            <w:hideMark/>
          </w:tcPr>
          <w:p w14:paraId="43C34917" w14:textId="77777777" w:rsidR="00CA4F15" w:rsidRPr="00134C59" w:rsidRDefault="00CA4F15" w:rsidP="00BB5C08"/>
        </w:tc>
        <w:tc>
          <w:tcPr>
            <w:tcW w:w="1575" w:type="dxa"/>
            <w:vAlign w:val="center"/>
            <w:hideMark/>
          </w:tcPr>
          <w:p w14:paraId="35D7C2A9" w14:textId="77777777" w:rsidR="00CA4F15" w:rsidRPr="00134C59" w:rsidRDefault="00CA4F15" w:rsidP="00BB5C08"/>
        </w:tc>
        <w:tc>
          <w:tcPr>
            <w:tcW w:w="1575" w:type="dxa"/>
            <w:vAlign w:val="center"/>
            <w:hideMark/>
          </w:tcPr>
          <w:p w14:paraId="315395ED" w14:textId="77777777" w:rsidR="00CA4F15" w:rsidRPr="00134C59" w:rsidRDefault="00CA4F15" w:rsidP="00BB5C08"/>
        </w:tc>
        <w:tc>
          <w:tcPr>
            <w:tcW w:w="1575" w:type="dxa"/>
            <w:vAlign w:val="center"/>
            <w:hideMark/>
          </w:tcPr>
          <w:p w14:paraId="6EAB7857" w14:textId="77777777" w:rsidR="00CA4F15" w:rsidRPr="00134C59" w:rsidRDefault="00CA4F15" w:rsidP="00BB5C08"/>
        </w:tc>
        <w:tc>
          <w:tcPr>
            <w:tcW w:w="1575" w:type="dxa"/>
            <w:vAlign w:val="center"/>
            <w:hideMark/>
          </w:tcPr>
          <w:p w14:paraId="43349A3D" w14:textId="77777777" w:rsidR="00CA4F15" w:rsidRPr="00134C59" w:rsidRDefault="00CA4F15" w:rsidP="00BB5C08"/>
        </w:tc>
        <w:tc>
          <w:tcPr>
            <w:tcW w:w="1575" w:type="dxa"/>
            <w:vAlign w:val="center"/>
            <w:hideMark/>
          </w:tcPr>
          <w:p w14:paraId="540E0115" w14:textId="77777777" w:rsidR="00CA4F15" w:rsidRPr="00134C59" w:rsidRDefault="00CA4F15" w:rsidP="00BB5C08"/>
        </w:tc>
      </w:tr>
      <w:tr w:rsidR="00A062F9" w:rsidRPr="00134C59" w14:paraId="2314EC20" w14:textId="77777777" w:rsidTr="00BB5C08">
        <w:trPr>
          <w:trHeight w:val="300"/>
        </w:trPr>
        <w:tc>
          <w:tcPr>
            <w:tcW w:w="1576" w:type="dxa"/>
            <w:shd w:val="clear" w:color="D9E1F2" w:fill="D9E1F2"/>
            <w:vAlign w:val="center"/>
            <w:hideMark/>
          </w:tcPr>
          <w:p w14:paraId="65AC4BF1" w14:textId="77777777" w:rsidR="00CA4F15" w:rsidRPr="00134C59" w:rsidRDefault="00CA4F15" w:rsidP="00BB5C08"/>
        </w:tc>
        <w:tc>
          <w:tcPr>
            <w:tcW w:w="1575" w:type="dxa"/>
            <w:shd w:val="clear" w:color="D9E1F2" w:fill="D9E1F2"/>
          </w:tcPr>
          <w:p w14:paraId="1DEA59D5" w14:textId="77777777" w:rsidR="00CA4F15" w:rsidRPr="00134C59" w:rsidRDefault="00CA4F15" w:rsidP="00BB5C08"/>
        </w:tc>
        <w:tc>
          <w:tcPr>
            <w:tcW w:w="1575" w:type="dxa"/>
            <w:shd w:val="clear" w:color="D9E1F2" w:fill="D9E1F2"/>
            <w:vAlign w:val="center"/>
            <w:hideMark/>
          </w:tcPr>
          <w:p w14:paraId="42850ED4" w14:textId="77777777" w:rsidR="00CA4F15" w:rsidRPr="00134C59" w:rsidRDefault="00CA4F15" w:rsidP="00BB5C08"/>
        </w:tc>
        <w:tc>
          <w:tcPr>
            <w:tcW w:w="1575" w:type="dxa"/>
            <w:shd w:val="clear" w:color="D9E1F2" w:fill="D9E1F2"/>
            <w:vAlign w:val="center"/>
            <w:hideMark/>
          </w:tcPr>
          <w:p w14:paraId="0596BBAD" w14:textId="77777777" w:rsidR="00CA4F15" w:rsidRPr="00134C59" w:rsidRDefault="00CA4F15" w:rsidP="00BB5C08"/>
        </w:tc>
        <w:tc>
          <w:tcPr>
            <w:tcW w:w="1575" w:type="dxa"/>
            <w:shd w:val="clear" w:color="D9E1F2" w:fill="D9E1F2"/>
            <w:vAlign w:val="center"/>
            <w:hideMark/>
          </w:tcPr>
          <w:p w14:paraId="02AA9B77" w14:textId="77777777" w:rsidR="00CA4F15" w:rsidRPr="00134C59" w:rsidRDefault="00CA4F15" w:rsidP="00BB5C08"/>
        </w:tc>
        <w:tc>
          <w:tcPr>
            <w:tcW w:w="1575" w:type="dxa"/>
            <w:shd w:val="clear" w:color="D9E1F2" w:fill="D9E1F2"/>
            <w:vAlign w:val="center"/>
            <w:hideMark/>
          </w:tcPr>
          <w:p w14:paraId="661ADFDF" w14:textId="77777777" w:rsidR="00CA4F15" w:rsidRPr="00134C59" w:rsidRDefault="00CA4F15" w:rsidP="00BB5C08"/>
        </w:tc>
        <w:tc>
          <w:tcPr>
            <w:tcW w:w="1575" w:type="dxa"/>
            <w:shd w:val="clear" w:color="D9E1F2" w:fill="D9E1F2"/>
            <w:vAlign w:val="center"/>
            <w:hideMark/>
          </w:tcPr>
          <w:p w14:paraId="300B5E55" w14:textId="77777777" w:rsidR="00CA4F15" w:rsidRPr="00134C59" w:rsidRDefault="00CA4F15" w:rsidP="00BB5C08"/>
        </w:tc>
        <w:tc>
          <w:tcPr>
            <w:tcW w:w="1575" w:type="dxa"/>
            <w:shd w:val="clear" w:color="D9E1F2" w:fill="D9E1F2"/>
            <w:vAlign w:val="center"/>
            <w:hideMark/>
          </w:tcPr>
          <w:p w14:paraId="3F2EB813" w14:textId="77777777" w:rsidR="00CA4F15" w:rsidRPr="00134C59" w:rsidRDefault="00CA4F15" w:rsidP="00BB5C08"/>
        </w:tc>
        <w:tc>
          <w:tcPr>
            <w:tcW w:w="1575" w:type="dxa"/>
            <w:shd w:val="clear" w:color="D9E1F2" w:fill="D9E1F2"/>
            <w:vAlign w:val="center"/>
            <w:hideMark/>
          </w:tcPr>
          <w:p w14:paraId="7E587888" w14:textId="77777777" w:rsidR="00CA4F15" w:rsidRPr="00134C59" w:rsidRDefault="00CA4F15" w:rsidP="00BB5C08"/>
        </w:tc>
      </w:tr>
      <w:tr w:rsidR="00F71F1E" w:rsidRPr="00134C59" w14:paraId="0BAD510A" w14:textId="77777777" w:rsidTr="00BB5C08">
        <w:trPr>
          <w:trHeight w:val="300"/>
        </w:trPr>
        <w:tc>
          <w:tcPr>
            <w:tcW w:w="1576" w:type="dxa"/>
            <w:vAlign w:val="center"/>
            <w:hideMark/>
          </w:tcPr>
          <w:p w14:paraId="74B33EB2" w14:textId="77777777" w:rsidR="00CA4F15" w:rsidRPr="00134C59" w:rsidRDefault="00CA4F15" w:rsidP="00BB5C08"/>
        </w:tc>
        <w:tc>
          <w:tcPr>
            <w:tcW w:w="1575" w:type="dxa"/>
          </w:tcPr>
          <w:p w14:paraId="1B791FE9" w14:textId="77777777" w:rsidR="00CA4F15" w:rsidRPr="00134C59" w:rsidRDefault="00CA4F15" w:rsidP="00BB5C08"/>
        </w:tc>
        <w:tc>
          <w:tcPr>
            <w:tcW w:w="1575" w:type="dxa"/>
            <w:vAlign w:val="center"/>
            <w:hideMark/>
          </w:tcPr>
          <w:p w14:paraId="10CA0131" w14:textId="77777777" w:rsidR="00CA4F15" w:rsidRPr="00134C59" w:rsidRDefault="00CA4F15" w:rsidP="00BB5C08"/>
        </w:tc>
        <w:tc>
          <w:tcPr>
            <w:tcW w:w="1575" w:type="dxa"/>
            <w:vAlign w:val="center"/>
            <w:hideMark/>
          </w:tcPr>
          <w:p w14:paraId="309C7C95" w14:textId="77777777" w:rsidR="00CA4F15" w:rsidRPr="00134C59" w:rsidRDefault="00CA4F15" w:rsidP="00BB5C08"/>
        </w:tc>
        <w:tc>
          <w:tcPr>
            <w:tcW w:w="1575" w:type="dxa"/>
            <w:vAlign w:val="center"/>
            <w:hideMark/>
          </w:tcPr>
          <w:p w14:paraId="7E643A6A" w14:textId="77777777" w:rsidR="00CA4F15" w:rsidRPr="00134C59" w:rsidRDefault="00CA4F15" w:rsidP="00BB5C08"/>
        </w:tc>
        <w:tc>
          <w:tcPr>
            <w:tcW w:w="1575" w:type="dxa"/>
            <w:vAlign w:val="center"/>
            <w:hideMark/>
          </w:tcPr>
          <w:p w14:paraId="6621EFFD" w14:textId="77777777" w:rsidR="00CA4F15" w:rsidRPr="00134C59" w:rsidRDefault="00CA4F15" w:rsidP="00BB5C08"/>
        </w:tc>
        <w:tc>
          <w:tcPr>
            <w:tcW w:w="1575" w:type="dxa"/>
            <w:vAlign w:val="center"/>
            <w:hideMark/>
          </w:tcPr>
          <w:p w14:paraId="3F00A3F0" w14:textId="77777777" w:rsidR="00CA4F15" w:rsidRPr="00134C59" w:rsidRDefault="00CA4F15" w:rsidP="00BB5C08"/>
        </w:tc>
        <w:tc>
          <w:tcPr>
            <w:tcW w:w="1575" w:type="dxa"/>
            <w:vAlign w:val="center"/>
            <w:hideMark/>
          </w:tcPr>
          <w:p w14:paraId="169DFEAA" w14:textId="77777777" w:rsidR="00CA4F15" w:rsidRPr="00134C59" w:rsidRDefault="00CA4F15" w:rsidP="00BB5C08"/>
        </w:tc>
        <w:tc>
          <w:tcPr>
            <w:tcW w:w="1575" w:type="dxa"/>
            <w:vAlign w:val="center"/>
            <w:hideMark/>
          </w:tcPr>
          <w:p w14:paraId="463F7661" w14:textId="77777777" w:rsidR="00CA4F15" w:rsidRPr="00134C59" w:rsidRDefault="00CA4F15" w:rsidP="00BB5C08"/>
        </w:tc>
      </w:tr>
      <w:tr w:rsidR="00A062F9" w:rsidRPr="00134C59" w14:paraId="3304EDA9" w14:textId="77777777" w:rsidTr="00BB5C08">
        <w:trPr>
          <w:trHeight w:val="300"/>
        </w:trPr>
        <w:tc>
          <w:tcPr>
            <w:tcW w:w="1576" w:type="dxa"/>
            <w:shd w:val="clear" w:color="D9E1F2" w:fill="D9E1F2"/>
            <w:vAlign w:val="center"/>
            <w:hideMark/>
          </w:tcPr>
          <w:p w14:paraId="130AB265" w14:textId="77777777" w:rsidR="00CA4F15" w:rsidRPr="00134C59" w:rsidRDefault="00CA4F15" w:rsidP="00BB5C08"/>
        </w:tc>
        <w:tc>
          <w:tcPr>
            <w:tcW w:w="1575" w:type="dxa"/>
            <w:shd w:val="clear" w:color="D9E1F2" w:fill="D9E1F2"/>
          </w:tcPr>
          <w:p w14:paraId="1C6A844A" w14:textId="77777777" w:rsidR="00CA4F15" w:rsidRPr="00134C59" w:rsidRDefault="00CA4F15" w:rsidP="00BB5C08"/>
        </w:tc>
        <w:tc>
          <w:tcPr>
            <w:tcW w:w="1575" w:type="dxa"/>
            <w:shd w:val="clear" w:color="D9E1F2" w:fill="D9E1F2"/>
            <w:vAlign w:val="center"/>
            <w:hideMark/>
          </w:tcPr>
          <w:p w14:paraId="3D61DC2E" w14:textId="77777777" w:rsidR="00CA4F15" w:rsidRPr="00134C59" w:rsidRDefault="00CA4F15" w:rsidP="00BB5C08"/>
        </w:tc>
        <w:tc>
          <w:tcPr>
            <w:tcW w:w="1575" w:type="dxa"/>
            <w:shd w:val="clear" w:color="D9E1F2" w:fill="D9E1F2"/>
            <w:vAlign w:val="center"/>
            <w:hideMark/>
          </w:tcPr>
          <w:p w14:paraId="6E48AD9F" w14:textId="77777777" w:rsidR="00CA4F15" w:rsidRPr="00134C59" w:rsidRDefault="00CA4F15" w:rsidP="00BB5C08"/>
        </w:tc>
        <w:tc>
          <w:tcPr>
            <w:tcW w:w="1575" w:type="dxa"/>
            <w:shd w:val="clear" w:color="D9E1F2" w:fill="D9E1F2"/>
            <w:vAlign w:val="center"/>
            <w:hideMark/>
          </w:tcPr>
          <w:p w14:paraId="75398F97" w14:textId="77777777" w:rsidR="00CA4F15" w:rsidRPr="00134C59" w:rsidRDefault="00CA4F15" w:rsidP="00BB5C08"/>
        </w:tc>
        <w:tc>
          <w:tcPr>
            <w:tcW w:w="1575" w:type="dxa"/>
            <w:shd w:val="clear" w:color="D9E1F2" w:fill="D9E1F2"/>
            <w:vAlign w:val="center"/>
            <w:hideMark/>
          </w:tcPr>
          <w:p w14:paraId="3C46842C" w14:textId="77777777" w:rsidR="00CA4F15" w:rsidRPr="00134C59" w:rsidRDefault="00CA4F15" w:rsidP="00BB5C08"/>
        </w:tc>
        <w:tc>
          <w:tcPr>
            <w:tcW w:w="1575" w:type="dxa"/>
            <w:shd w:val="clear" w:color="D9E1F2" w:fill="D9E1F2"/>
            <w:vAlign w:val="center"/>
            <w:hideMark/>
          </w:tcPr>
          <w:p w14:paraId="7849709C" w14:textId="77777777" w:rsidR="00CA4F15" w:rsidRPr="00134C59" w:rsidRDefault="00CA4F15" w:rsidP="00BB5C08"/>
        </w:tc>
        <w:tc>
          <w:tcPr>
            <w:tcW w:w="1575" w:type="dxa"/>
            <w:shd w:val="clear" w:color="D9E1F2" w:fill="D9E1F2"/>
            <w:vAlign w:val="center"/>
            <w:hideMark/>
          </w:tcPr>
          <w:p w14:paraId="34720EB4" w14:textId="77777777" w:rsidR="00CA4F15" w:rsidRPr="00134C59" w:rsidRDefault="00CA4F15" w:rsidP="00BB5C08"/>
        </w:tc>
        <w:tc>
          <w:tcPr>
            <w:tcW w:w="1575" w:type="dxa"/>
            <w:shd w:val="clear" w:color="D9E1F2" w:fill="D9E1F2"/>
            <w:vAlign w:val="center"/>
            <w:hideMark/>
          </w:tcPr>
          <w:p w14:paraId="16AAD6F3" w14:textId="77777777" w:rsidR="00CA4F15" w:rsidRPr="00134C59" w:rsidRDefault="00CA4F15" w:rsidP="00BB5C08"/>
        </w:tc>
      </w:tr>
      <w:tr w:rsidR="00F71F1E" w:rsidRPr="00134C59" w14:paraId="5F08225B" w14:textId="77777777" w:rsidTr="00BB5C08">
        <w:trPr>
          <w:trHeight w:val="300"/>
        </w:trPr>
        <w:tc>
          <w:tcPr>
            <w:tcW w:w="1576" w:type="dxa"/>
            <w:vAlign w:val="center"/>
            <w:hideMark/>
          </w:tcPr>
          <w:p w14:paraId="5F1E4DE0" w14:textId="77777777" w:rsidR="00CA4F15" w:rsidRPr="00134C59" w:rsidRDefault="00CA4F15" w:rsidP="00BB5C08"/>
        </w:tc>
        <w:tc>
          <w:tcPr>
            <w:tcW w:w="1575" w:type="dxa"/>
          </w:tcPr>
          <w:p w14:paraId="289E7047" w14:textId="77777777" w:rsidR="00CA4F15" w:rsidRPr="00134C59" w:rsidRDefault="00CA4F15" w:rsidP="00BB5C08"/>
        </w:tc>
        <w:tc>
          <w:tcPr>
            <w:tcW w:w="1575" w:type="dxa"/>
            <w:vAlign w:val="center"/>
            <w:hideMark/>
          </w:tcPr>
          <w:p w14:paraId="61462ED4" w14:textId="77777777" w:rsidR="00CA4F15" w:rsidRPr="00134C59" w:rsidRDefault="00CA4F15" w:rsidP="00BB5C08"/>
        </w:tc>
        <w:tc>
          <w:tcPr>
            <w:tcW w:w="1575" w:type="dxa"/>
            <w:vAlign w:val="center"/>
            <w:hideMark/>
          </w:tcPr>
          <w:p w14:paraId="5C7F6F74" w14:textId="77777777" w:rsidR="00CA4F15" w:rsidRPr="00134C59" w:rsidRDefault="00CA4F15" w:rsidP="00BB5C08"/>
        </w:tc>
        <w:tc>
          <w:tcPr>
            <w:tcW w:w="1575" w:type="dxa"/>
            <w:vAlign w:val="center"/>
            <w:hideMark/>
          </w:tcPr>
          <w:p w14:paraId="1FE39952" w14:textId="77777777" w:rsidR="00CA4F15" w:rsidRPr="00134C59" w:rsidRDefault="00CA4F15" w:rsidP="00BB5C08"/>
        </w:tc>
        <w:tc>
          <w:tcPr>
            <w:tcW w:w="1575" w:type="dxa"/>
            <w:vAlign w:val="center"/>
            <w:hideMark/>
          </w:tcPr>
          <w:p w14:paraId="797DB301" w14:textId="77777777" w:rsidR="00CA4F15" w:rsidRPr="00134C59" w:rsidRDefault="00CA4F15" w:rsidP="00BB5C08"/>
        </w:tc>
        <w:tc>
          <w:tcPr>
            <w:tcW w:w="1575" w:type="dxa"/>
            <w:vAlign w:val="center"/>
            <w:hideMark/>
          </w:tcPr>
          <w:p w14:paraId="664933DC" w14:textId="77777777" w:rsidR="00CA4F15" w:rsidRPr="00134C59" w:rsidRDefault="00CA4F15" w:rsidP="00BB5C08"/>
        </w:tc>
        <w:tc>
          <w:tcPr>
            <w:tcW w:w="1575" w:type="dxa"/>
            <w:vAlign w:val="center"/>
            <w:hideMark/>
          </w:tcPr>
          <w:p w14:paraId="21575A90" w14:textId="77777777" w:rsidR="00CA4F15" w:rsidRPr="00134C59" w:rsidRDefault="00CA4F15" w:rsidP="00BB5C08"/>
        </w:tc>
        <w:tc>
          <w:tcPr>
            <w:tcW w:w="1575" w:type="dxa"/>
            <w:vAlign w:val="center"/>
            <w:hideMark/>
          </w:tcPr>
          <w:p w14:paraId="2F39FF69" w14:textId="77777777" w:rsidR="00CA4F15" w:rsidRPr="00134C59" w:rsidRDefault="00CA4F15" w:rsidP="00BB5C08"/>
        </w:tc>
      </w:tr>
      <w:tr w:rsidR="00A062F9" w:rsidRPr="00134C59" w14:paraId="5CEB4D09" w14:textId="77777777" w:rsidTr="00BB5C08">
        <w:trPr>
          <w:trHeight w:val="300"/>
        </w:trPr>
        <w:tc>
          <w:tcPr>
            <w:tcW w:w="1576" w:type="dxa"/>
            <w:shd w:val="clear" w:color="D9E1F2" w:fill="D9E1F2"/>
            <w:vAlign w:val="center"/>
            <w:hideMark/>
          </w:tcPr>
          <w:p w14:paraId="561AD446" w14:textId="77777777" w:rsidR="00CA4F15" w:rsidRPr="00134C59" w:rsidRDefault="00CA4F15" w:rsidP="00BB5C08"/>
        </w:tc>
        <w:tc>
          <w:tcPr>
            <w:tcW w:w="1575" w:type="dxa"/>
            <w:shd w:val="clear" w:color="D9E1F2" w:fill="D9E1F2"/>
          </w:tcPr>
          <w:p w14:paraId="5E4E6BC0" w14:textId="77777777" w:rsidR="00CA4F15" w:rsidRPr="00134C59" w:rsidRDefault="00CA4F15" w:rsidP="00BB5C08"/>
        </w:tc>
        <w:tc>
          <w:tcPr>
            <w:tcW w:w="1575" w:type="dxa"/>
            <w:shd w:val="clear" w:color="D9E1F2" w:fill="D9E1F2"/>
            <w:vAlign w:val="center"/>
            <w:hideMark/>
          </w:tcPr>
          <w:p w14:paraId="01889B4A" w14:textId="77777777" w:rsidR="00CA4F15" w:rsidRPr="00134C59" w:rsidRDefault="00CA4F15" w:rsidP="00BB5C08"/>
        </w:tc>
        <w:tc>
          <w:tcPr>
            <w:tcW w:w="1575" w:type="dxa"/>
            <w:shd w:val="clear" w:color="D9E1F2" w:fill="D9E1F2"/>
            <w:vAlign w:val="center"/>
            <w:hideMark/>
          </w:tcPr>
          <w:p w14:paraId="70BA26FE" w14:textId="77777777" w:rsidR="00CA4F15" w:rsidRPr="00134C59" w:rsidRDefault="00CA4F15" w:rsidP="00BB5C08"/>
        </w:tc>
        <w:tc>
          <w:tcPr>
            <w:tcW w:w="1575" w:type="dxa"/>
            <w:shd w:val="clear" w:color="D9E1F2" w:fill="D9E1F2"/>
            <w:vAlign w:val="center"/>
            <w:hideMark/>
          </w:tcPr>
          <w:p w14:paraId="3076D88F" w14:textId="77777777" w:rsidR="00CA4F15" w:rsidRPr="00134C59" w:rsidRDefault="00CA4F15" w:rsidP="00BB5C08"/>
        </w:tc>
        <w:tc>
          <w:tcPr>
            <w:tcW w:w="1575" w:type="dxa"/>
            <w:shd w:val="clear" w:color="D9E1F2" w:fill="D9E1F2"/>
            <w:vAlign w:val="center"/>
            <w:hideMark/>
          </w:tcPr>
          <w:p w14:paraId="5A5EB5BF" w14:textId="77777777" w:rsidR="00CA4F15" w:rsidRPr="00134C59" w:rsidRDefault="00CA4F15" w:rsidP="00BB5C08"/>
        </w:tc>
        <w:tc>
          <w:tcPr>
            <w:tcW w:w="1575" w:type="dxa"/>
            <w:shd w:val="clear" w:color="D9E1F2" w:fill="D9E1F2"/>
            <w:vAlign w:val="center"/>
            <w:hideMark/>
          </w:tcPr>
          <w:p w14:paraId="7E6F4B61" w14:textId="77777777" w:rsidR="00CA4F15" w:rsidRPr="00134C59" w:rsidRDefault="00CA4F15" w:rsidP="00BB5C08"/>
        </w:tc>
        <w:tc>
          <w:tcPr>
            <w:tcW w:w="1575" w:type="dxa"/>
            <w:shd w:val="clear" w:color="D9E1F2" w:fill="D9E1F2"/>
            <w:vAlign w:val="center"/>
            <w:hideMark/>
          </w:tcPr>
          <w:p w14:paraId="0EABD721" w14:textId="77777777" w:rsidR="00CA4F15" w:rsidRPr="00134C59" w:rsidRDefault="00CA4F15" w:rsidP="00BB5C08"/>
        </w:tc>
        <w:tc>
          <w:tcPr>
            <w:tcW w:w="1575" w:type="dxa"/>
            <w:shd w:val="clear" w:color="D9E1F2" w:fill="D9E1F2"/>
            <w:vAlign w:val="center"/>
            <w:hideMark/>
          </w:tcPr>
          <w:p w14:paraId="7168CF72" w14:textId="77777777" w:rsidR="00CA4F15" w:rsidRPr="00134C59" w:rsidRDefault="00CA4F15" w:rsidP="00BB5C08"/>
        </w:tc>
      </w:tr>
      <w:tr w:rsidR="00F71F1E" w:rsidRPr="00134C59" w14:paraId="1DB873CB" w14:textId="77777777" w:rsidTr="00BB5C08">
        <w:trPr>
          <w:trHeight w:val="300"/>
        </w:trPr>
        <w:tc>
          <w:tcPr>
            <w:tcW w:w="1576" w:type="dxa"/>
            <w:vAlign w:val="center"/>
            <w:hideMark/>
          </w:tcPr>
          <w:p w14:paraId="49F73F97" w14:textId="77777777" w:rsidR="00CA4F15" w:rsidRPr="00134C59" w:rsidRDefault="00CA4F15" w:rsidP="00BB5C08"/>
        </w:tc>
        <w:tc>
          <w:tcPr>
            <w:tcW w:w="1575" w:type="dxa"/>
          </w:tcPr>
          <w:p w14:paraId="2D4F5E38" w14:textId="77777777" w:rsidR="00CA4F15" w:rsidRPr="00134C59" w:rsidRDefault="00CA4F15" w:rsidP="00BB5C08"/>
        </w:tc>
        <w:tc>
          <w:tcPr>
            <w:tcW w:w="1575" w:type="dxa"/>
            <w:vAlign w:val="center"/>
            <w:hideMark/>
          </w:tcPr>
          <w:p w14:paraId="58DE666E" w14:textId="77777777" w:rsidR="00CA4F15" w:rsidRPr="00134C59" w:rsidRDefault="00CA4F15" w:rsidP="00BB5C08"/>
        </w:tc>
        <w:tc>
          <w:tcPr>
            <w:tcW w:w="1575" w:type="dxa"/>
            <w:vAlign w:val="center"/>
            <w:hideMark/>
          </w:tcPr>
          <w:p w14:paraId="670C6CDD" w14:textId="77777777" w:rsidR="00CA4F15" w:rsidRPr="00134C59" w:rsidRDefault="00CA4F15" w:rsidP="00BB5C08"/>
        </w:tc>
        <w:tc>
          <w:tcPr>
            <w:tcW w:w="1575" w:type="dxa"/>
            <w:vAlign w:val="center"/>
            <w:hideMark/>
          </w:tcPr>
          <w:p w14:paraId="62B9517F" w14:textId="77777777" w:rsidR="00CA4F15" w:rsidRPr="00134C59" w:rsidRDefault="00CA4F15" w:rsidP="00BB5C08"/>
        </w:tc>
        <w:tc>
          <w:tcPr>
            <w:tcW w:w="1575" w:type="dxa"/>
            <w:vAlign w:val="center"/>
            <w:hideMark/>
          </w:tcPr>
          <w:p w14:paraId="7A784E99" w14:textId="77777777" w:rsidR="00CA4F15" w:rsidRPr="00134C59" w:rsidRDefault="00CA4F15" w:rsidP="00BB5C08"/>
        </w:tc>
        <w:tc>
          <w:tcPr>
            <w:tcW w:w="1575" w:type="dxa"/>
            <w:vAlign w:val="center"/>
            <w:hideMark/>
          </w:tcPr>
          <w:p w14:paraId="746C3F23" w14:textId="77777777" w:rsidR="00CA4F15" w:rsidRPr="00134C59" w:rsidRDefault="00CA4F15" w:rsidP="00BB5C08"/>
        </w:tc>
        <w:tc>
          <w:tcPr>
            <w:tcW w:w="1575" w:type="dxa"/>
            <w:vAlign w:val="center"/>
            <w:hideMark/>
          </w:tcPr>
          <w:p w14:paraId="77BF0FC8" w14:textId="77777777" w:rsidR="00CA4F15" w:rsidRPr="00134C59" w:rsidRDefault="00CA4F15" w:rsidP="00BB5C08"/>
        </w:tc>
        <w:tc>
          <w:tcPr>
            <w:tcW w:w="1575" w:type="dxa"/>
            <w:vAlign w:val="center"/>
            <w:hideMark/>
          </w:tcPr>
          <w:p w14:paraId="77CD6569" w14:textId="77777777" w:rsidR="00CA4F15" w:rsidRPr="00134C59" w:rsidRDefault="00CA4F15" w:rsidP="00BB5C08"/>
        </w:tc>
      </w:tr>
      <w:tr w:rsidR="00A062F9" w:rsidRPr="00134C59" w14:paraId="78075258" w14:textId="77777777" w:rsidTr="00BB5C08">
        <w:trPr>
          <w:trHeight w:val="300"/>
        </w:trPr>
        <w:tc>
          <w:tcPr>
            <w:tcW w:w="1576" w:type="dxa"/>
            <w:shd w:val="clear" w:color="D9E1F2" w:fill="D9E1F2"/>
            <w:vAlign w:val="center"/>
            <w:hideMark/>
          </w:tcPr>
          <w:p w14:paraId="483EF5F5" w14:textId="77777777" w:rsidR="00CA4F15" w:rsidRPr="00134C59" w:rsidRDefault="00CA4F15" w:rsidP="00BB5C08"/>
        </w:tc>
        <w:tc>
          <w:tcPr>
            <w:tcW w:w="1575" w:type="dxa"/>
            <w:shd w:val="clear" w:color="D9E1F2" w:fill="D9E1F2"/>
          </w:tcPr>
          <w:p w14:paraId="326E8F39" w14:textId="77777777" w:rsidR="00CA4F15" w:rsidRPr="00134C59" w:rsidRDefault="00CA4F15" w:rsidP="00BB5C08"/>
        </w:tc>
        <w:tc>
          <w:tcPr>
            <w:tcW w:w="1575" w:type="dxa"/>
            <w:shd w:val="clear" w:color="D9E1F2" w:fill="D9E1F2"/>
            <w:vAlign w:val="center"/>
            <w:hideMark/>
          </w:tcPr>
          <w:p w14:paraId="567941AA" w14:textId="77777777" w:rsidR="00CA4F15" w:rsidRPr="00134C59" w:rsidRDefault="00CA4F15" w:rsidP="00BB5C08"/>
        </w:tc>
        <w:tc>
          <w:tcPr>
            <w:tcW w:w="1575" w:type="dxa"/>
            <w:shd w:val="clear" w:color="D9E1F2" w:fill="D9E1F2"/>
            <w:vAlign w:val="center"/>
            <w:hideMark/>
          </w:tcPr>
          <w:p w14:paraId="04D90D4C" w14:textId="77777777" w:rsidR="00CA4F15" w:rsidRPr="00134C59" w:rsidRDefault="00CA4F15" w:rsidP="00BB5C08"/>
        </w:tc>
        <w:tc>
          <w:tcPr>
            <w:tcW w:w="1575" w:type="dxa"/>
            <w:shd w:val="clear" w:color="D9E1F2" w:fill="D9E1F2"/>
            <w:vAlign w:val="center"/>
            <w:hideMark/>
          </w:tcPr>
          <w:p w14:paraId="15DFDDBA" w14:textId="77777777" w:rsidR="00CA4F15" w:rsidRPr="00134C59" w:rsidRDefault="00CA4F15" w:rsidP="00BB5C08"/>
        </w:tc>
        <w:tc>
          <w:tcPr>
            <w:tcW w:w="1575" w:type="dxa"/>
            <w:shd w:val="clear" w:color="D9E1F2" w:fill="D9E1F2"/>
            <w:vAlign w:val="center"/>
            <w:hideMark/>
          </w:tcPr>
          <w:p w14:paraId="4849D620" w14:textId="77777777" w:rsidR="00CA4F15" w:rsidRPr="00134C59" w:rsidRDefault="00CA4F15" w:rsidP="00BB5C08"/>
        </w:tc>
        <w:tc>
          <w:tcPr>
            <w:tcW w:w="1575" w:type="dxa"/>
            <w:shd w:val="clear" w:color="D9E1F2" w:fill="D9E1F2"/>
            <w:vAlign w:val="center"/>
            <w:hideMark/>
          </w:tcPr>
          <w:p w14:paraId="53A8743F" w14:textId="77777777" w:rsidR="00CA4F15" w:rsidRPr="00134C59" w:rsidRDefault="00CA4F15" w:rsidP="00BB5C08"/>
        </w:tc>
        <w:tc>
          <w:tcPr>
            <w:tcW w:w="1575" w:type="dxa"/>
            <w:shd w:val="clear" w:color="D9E1F2" w:fill="D9E1F2"/>
            <w:vAlign w:val="center"/>
            <w:hideMark/>
          </w:tcPr>
          <w:p w14:paraId="008080F0" w14:textId="77777777" w:rsidR="00CA4F15" w:rsidRPr="00134C59" w:rsidRDefault="00CA4F15" w:rsidP="00BB5C08"/>
        </w:tc>
        <w:tc>
          <w:tcPr>
            <w:tcW w:w="1575" w:type="dxa"/>
            <w:shd w:val="clear" w:color="D9E1F2" w:fill="D9E1F2"/>
            <w:vAlign w:val="center"/>
            <w:hideMark/>
          </w:tcPr>
          <w:p w14:paraId="5CDF27D1" w14:textId="77777777" w:rsidR="00CA4F15" w:rsidRPr="00134C59" w:rsidRDefault="00CA4F15" w:rsidP="00BB5C08"/>
        </w:tc>
      </w:tr>
      <w:tr w:rsidR="00F71F1E" w:rsidRPr="00134C59" w14:paraId="14EC7E7A" w14:textId="77777777" w:rsidTr="00BB5C08">
        <w:trPr>
          <w:trHeight w:val="300"/>
        </w:trPr>
        <w:tc>
          <w:tcPr>
            <w:tcW w:w="1576" w:type="dxa"/>
            <w:vAlign w:val="center"/>
            <w:hideMark/>
          </w:tcPr>
          <w:p w14:paraId="4BEEE1F8" w14:textId="77777777" w:rsidR="00CA4F15" w:rsidRPr="00134C59" w:rsidRDefault="00CA4F15" w:rsidP="00BB5C08"/>
        </w:tc>
        <w:tc>
          <w:tcPr>
            <w:tcW w:w="1575" w:type="dxa"/>
          </w:tcPr>
          <w:p w14:paraId="265FC56E" w14:textId="77777777" w:rsidR="00CA4F15" w:rsidRPr="00134C59" w:rsidRDefault="00CA4F15" w:rsidP="00BB5C08"/>
        </w:tc>
        <w:tc>
          <w:tcPr>
            <w:tcW w:w="1575" w:type="dxa"/>
            <w:vAlign w:val="center"/>
            <w:hideMark/>
          </w:tcPr>
          <w:p w14:paraId="4325DABD" w14:textId="77777777" w:rsidR="00CA4F15" w:rsidRPr="00134C59" w:rsidRDefault="00CA4F15" w:rsidP="00BB5C08"/>
        </w:tc>
        <w:tc>
          <w:tcPr>
            <w:tcW w:w="1575" w:type="dxa"/>
            <w:vAlign w:val="center"/>
            <w:hideMark/>
          </w:tcPr>
          <w:p w14:paraId="1E454CF8" w14:textId="77777777" w:rsidR="00CA4F15" w:rsidRPr="00134C59" w:rsidRDefault="00CA4F15" w:rsidP="00BB5C08"/>
        </w:tc>
        <w:tc>
          <w:tcPr>
            <w:tcW w:w="1575" w:type="dxa"/>
            <w:vAlign w:val="center"/>
            <w:hideMark/>
          </w:tcPr>
          <w:p w14:paraId="63A6846F" w14:textId="77777777" w:rsidR="00CA4F15" w:rsidRPr="00134C59" w:rsidRDefault="00CA4F15" w:rsidP="00BB5C08"/>
        </w:tc>
        <w:tc>
          <w:tcPr>
            <w:tcW w:w="1575" w:type="dxa"/>
            <w:vAlign w:val="center"/>
            <w:hideMark/>
          </w:tcPr>
          <w:p w14:paraId="063374F6" w14:textId="77777777" w:rsidR="00CA4F15" w:rsidRPr="00134C59" w:rsidRDefault="00CA4F15" w:rsidP="00BB5C08"/>
        </w:tc>
        <w:tc>
          <w:tcPr>
            <w:tcW w:w="1575" w:type="dxa"/>
            <w:vAlign w:val="center"/>
            <w:hideMark/>
          </w:tcPr>
          <w:p w14:paraId="7F1AC4A6" w14:textId="77777777" w:rsidR="00CA4F15" w:rsidRPr="00134C59" w:rsidRDefault="00CA4F15" w:rsidP="00BB5C08"/>
        </w:tc>
        <w:tc>
          <w:tcPr>
            <w:tcW w:w="1575" w:type="dxa"/>
            <w:vAlign w:val="center"/>
            <w:hideMark/>
          </w:tcPr>
          <w:p w14:paraId="40F718DA" w14:textId="77777777" w:rsidR="00CA4F15" w:rsidRPr="00134C59" w:rsidRDefault="00CA4F15" w:rsidP="00BB5C08"/>
        </w:tc>
        <w:tc>
          <w:tcPr>
            <w:tcW w:w="1575" w:type="dxa"/>
            <w:vAlign w:val="center"/>
            <w:hideMark/>
          </w:tcPr>
          <w:p w14:paraId="62814978" w14:textId="77777777" w:rsidR="00CA4F15" w:rsidRPr="00134C59" w:rsidRDefault="00CA4F15" w:rsidP="00BB5C08"/>
        </w:tc>
      </w:tr>
      <w:tr w:rsidR="00A062F9" w:rsidRPr="00134C59" w14:paraId="72AD059D" w14:textId="77777777" w:rsidTr="00BB5C08">
        <w:trPr>
          <w:trHeight w:val="300"/>
        </w:trPr>
        <w:tc>
          <w:tcPr>
            <w:tcW w:w="1576" w:type="dxa"/>
            <w:shd w:val="clear" w:color="D9E1F2" w:fill="D9E1F2"/>
            <w:vAlign w:val="center"/>
            <w:hideMark/>
          </w:tcPr>
          <w:p w14:paraId="4FBCC7CA" w14:textId="77777777" w:rsidR="00CA4F15" w:rsidRPr="00134C59" w:rsidRDefault="00CA4F15" w:rsidP="00BB5C08"/>
        </w:tc>
        <w:tc>
          <w:tcPr>
            <w:tcW w:w="1575" w:type="dxa"/>
            <w:shd w:val="clear" w:color="D9E1F2" w:fill="D9E1F2"/>
          </w:tcPr>
          <w:p w14:paraId="18497670" w14:textId="77777777" w:rsidR="00CA4F15" w:rsidRPr="00134C59" w:rsidRDefault="00CA4F15" w:rsidP="00BB5C08"/>
        </w:tc>
        <w:tc>
          <w:tcPr>
            <w:tcW w:w="1575" w:type="dxa"/>
            <w:shd w:val="clear" w:color="D9E1F2" w:fill="D9E1F2"/>
            <w:vAlign w:val="center"/>
            <w:hideMark/>
          </w:tcPr>
          <w:p w14:paraId="5551694C" w14:textId="77777777" w:rsidR="00CA4F15" w:rsidRPr="00134C59" w:rsidRDefault="00CA4F15" w:rsidP="00BB5C08"/>
        </w:tc>
        <w:tc>
          <w:tcPr>
            <w:tcW w:w="1575" w:type="dxa"/>
            <w:shd w:val="clear" w:color="D9E1F2" w:fill="D9E1F2"/>
            <w:vAlign w:val="center"/>
            <w:hideMark/>
          </w:tcPr>
          <w:p w14:paraId="2F4174CF" w14:textId="77777777" w:rsidR="00CA4F15" w:rsidRPr="00134C59" w:rsidRDefault="00CA4F15" w:rsidP="00BB5C08"/>
        </w:tc>
        <w:tc>
          <w:tcPr>
            <w:tcW w:w="1575" w:type="dxa"/>
            <w:shd w:val="clear" w:color="D9E1F2" w:fill="D9E1F2"/>
            <w:vAlign w:val="center"/>
            <w:hideMark/>
          </w:tcPr>
          <w:p w14:paraId="7D2AE7C3" w14:textId="77777777" w:rsidR="00CA4F15" w:rsidRPr="00134C59" w:rsidRDefault="00CA4F15" w:rsidP="00BB5C08"/>
        </w:tc>
        <w:tc>
          <w:tcPr>
            <w:tcW w:w="1575" w:type="dxa"/>
            <w:shd w:val="clear" w:color="D9E1F2" w:fill="D9E1F2"/>
            <w:vAlign w:val="center"/>
            <w:hideMark/>
          </w:tcPr>
          <w:p w14:paraId="720A1760" w14:textId="77777777" w:rsidR="00CA4F15" w:rsidRPr="00134C59" w:rsidRDefault="00CA4F15" w:rsidP="00BB5C08"/>
        </w:tc>
        <w:tc>
          <w:tcPr>
            <w:tcW w:w="1575" w:type="dxa"/>
            <w:shd w:val="clear" w:color="D9E1F2" w:fill="D9E1F2"/>
            <w:vAlign w:val="center"/>
            <w:hideMark/>
          </w:tcPr>
          <w:p w14:paraId="082FC1AD" w14:textId="77777777" w:rsidR="00CA4F15" w:rsidRPr="00134C59" w:rsidRDefault="00CA4F15" w:rsidP="00BB5C08"/>
        </w:tc>
        <w:tc>
          <w:tcPr>
            <w:tcW w:w="1575" w:type="dxa"/>
            <w:shd w:val="clear" w:color="D9E1F2" w:fill="D9E1F2"/>
            <w:vAlign w:val="center"/>
            <w:hideMark/>
          </w:tcPr>
          <w:p w14:paraId="2B25D0CE" w14:textId="77777777" w:rsidR="00CA4F15" w:rsidRPr="00134C59" w:rsidRDefault="00CA4F15" w:rsidP="00BB5C08"/>
        </w:tc>
        <w:tc>
          <w:tcPr>
            <w:tcW w:w="1575" w:type="dxa"/>
            <w:shd w:val="clear" w:color="D9E1F2" w:fill="D9E1F2"/>
            <w:vAlign w:val="center"/>
            <w:hideMark/>
          </w:tcPr>
          <w:p w14:paraId="64C84933" w14:textId="77777777" w:rsidR="00CA4F15" w:rsidRPr="00134C59" w:rsidRDefault="00CA4F15" w:rsidP="00BB5C08"/>
        </w:tc>
      </w:tr>
      <w:tr w:rsidR="00F71F1E" w:rsidRPr="00134C59" w14:paraId="34B00180" w14:textId="77777777" w:rsidTr="00BB5C08">
        <w:trPr>
          <w:trHeight w:val="300"/>
        </w:trPr>
        <w:tc>
          <w:tcPr>
            <w:tcW w:w="1576" w:type="dxa"/>
            <w:vAlign w:val="center"/>
            <w:hideMark/>
          </w:tcPr>
          <w:p w14:paraId="72BD3AF0" w14:textId="77777777" w:rsidR="00CA4F15" w:rsidRPr="00134C59" w:rsidRDefault="00CA4F15" w:rsidP="00BB5C08"/>
        </w:tc>
        <w:tc>
          <w:tcPr>
            <w:tcW w:w="1575" w:type="dxa"/>
          </w:tcPr>
          <w:p w14:paraId="608B0066" w14:textId="77777777" w:rsidR="00CA4F15" w:rsidRPr="00134C59" w:rsidRDefault="00CA4F15" w:rsidP="00BB5C08"/>
        </w:tc>
        <w:tc>
          <w:tcPr>
            <w:tcW w:w="1575" w:type="dxa"/>
            <w:vAlign w:val="center"/>
            <w:hideMark/>
          </w:tcPr>
          <w:p w14:paraId="4F9B2298" w14:textId="77777777" w:rsidR="00CA4F15" w:rsidRPr="00134C59" w:rsidRDefault="00CA4F15" w:rsidP="00BB5C08"/>
        </w:tc>
        <w:tc>
          <w:tcPr>
            <w:tcW w:w="1575" w:type="dxa"/>
            <w:vAlign w:val="center"/>
            <w:hideMark/>
          </w:tcPr>
          <w:p w14:paraId="0D8AFD62" w14:textId="77777777" w:rsidR="00CA4F15" w:rsidRPr="00134C59" w:rsidRDefault="00CA4F15" w:rsidP="00BB5C08"/>
        </w:tc>
        <w:tc>
          <w:tcPr>
            <w:tcW w:w="1575" w:type="dxa"/>
            <w:vAlign w:val="center"/>
            <w:hideMark/>
          </w:tcPr>
          <w:p w14:paraId="28275C1D" w14:textId="77777777" w:rsidR="00CA4F15" w:rsidRPr="00134C59" w:rsidRDefault="00CA4F15" w:rsidP="00BB5C08"/>
        </w:tc>
        <w:tc>
          <w:tcPr>
            <w:tcW w:w="1575" w:type="dxa"/>
            <w:vAlign w:val="center"/>
            <w:hideMark/>
          </w:tcPr>
          <w:p w14:paraId="09059144" w14:textId="77777777" w:rsidR="00CA4F15" w:rsidRPr="00134C59" w:rsidRDefault="00CA4F15" w:rsidP="00BB5C08"/>
        </w:tc>
        <w:tc>
          <w:tcPr>
            <w:tcW w:w="1575" w:type="dxa"/>
            <w:vAlign w:val="center"/>
            <w:hideMark/>
          </w:tcPr>
          <w:p w14:paraId="35A2912E" w14:textId="77777777" w:rsidR="00CA4F15" w:rsidRPr="00134C59" w:rsidRDefault="00CA4F15" w:rsidP="00BB5C08"/>
        </w:tc>
        <w:tc>
          <w:tcPr>
            <w:tcW w:w="1575" w:type="dxa"/>
            <w:vAlign w:val="center"/>
            <w:hideMark/>
          </w:tcPr>
          <w:p w14:paraId="38A86362" w14:textId="77777777" w:rsidR="00CA4F15" w:rsidRPr="00134C59" w:rsidRDefault="00CA4F15" w:rsidP="00BB5C08"/>
        </w:tc>
        <w:tc>
          <w:tcPr>
            <w:tcW w:w="1575" w:type="dxa"/>
            <w:vAlign w:val="center"/>
            <w:hideMark/>
          </w:tcPr>
          <w:p w14:paraId="2EF97FFE" w14:textId="77777777" w:rsidR="00CA4F15" w:rsidRPr="00134C59" w:rsidRDefault="00CA4F15" w:rsidP="00BB5C08"/>
        </w:tc>
      </w:tr>
      <w:tr w:rsidR="00A062F9" w:rsidRPr="00134C59" w14:paraId="5D6C4EDA" w14:textId="77777777" w:rsidTr="00BB5C08">
        <w:trPr>
          <w:trHeight w:val="300"/>
        </w:trPr>
        <w:tc>
          <w:tcPr>
            <w:tcW w:w="1576" w:type="dxa"/>
            <w:shd w:val="clear" w:color="D9E1F2" w:fill="D9E1F2"/>
            <w:vAlign w:val="center"/>
            <w:hideMark/>
          </w:tcPr>
          <w:p w14:paraId="5F365740" w14:textId="77777777" w:rsidR="00CA4F15" w:rsidRPr="00134C59" w:rsidRDefault="00CA4F15" w:rsidP="00BB5C08"/>
        </w:tc>
        <w:tc>
          <w:tcPr>
            <w:tcW w:w="1575" w:type="dxa"/>
            <w:shd w:val="clear" w:color="D9E1F2" w:fill="D9E1F2"/>
          </w:tcPr>
          <w:p w14:paraId="42BE2497" w14:textId="77777777" w:rsidR="00CA4F15" w:rsidRPr="00134C59" w:rsidRDefault="00CA4F15" w:rsidP="00BB5C08"/>
        </w:tc>
        <w:tc>
          <w:tcPr>
            <w:tcW w:w="1575" w:type="dxa"/>
            <w:shd w:val="clear" w:color="D9E1F2" w:fill="D9E1F2"/>
            <w:vAlign w:val="center"/>
            <w:hideMark/>
          </w:tcPr>
          <w:p w14:paraId="138E95BE" w14:textId="77777777" w:rsidR="00CA4F15" w:rsidRPr="00134C59" w:rsidRDefault="00CA4F15" w:rsidP="00BB5C08"/>
        </w:tc>
        <w:tc>
          <w:tcPr>
            <w:tcW w:w="1575" w:type="dxa"/>
            <w:shd w:val="clear" w:color="D9E1F2" w:fill="D9E1F2"/>
            <w:vAlign w:val="center"/>
            <w:hideMark/>
          </w:tcPr>
          <w:p w14:paraId="6013482D" w14:textId="77777777" w:rsidR="00CA4F15" w:rsidRPr="00134C59" w:rsidRDefault="00CA4F15" w:rsidP="00BB5C08"/>
        </w:tc>
        <w:tc>
          <w:tcPr>
            <w:tcW w:w="1575" w:type="dxa"/>
            <w:shd w:val="clear" w:color="D9E1F2" w:fill="D9E1F2"/>
            <w:vAlign w:val="center"/>
            <w:hideMark/>
          </w:tcPr>
          <w:p w14:paraId="5EC4E25A" w14:textId="77777777" w:rsidR="00CA4F15" w:rsidRPr="00134C59" w:rsidRDefault="00CA4F15" w:rsidP="00BB5C08"/>
        </w:tc>
        <w:tc>
          <w:tcPr>
            <w:tcW w:w="1575" w:type="dxa"/>
            <w:shd w:val="clear" w:color="D9E1F2" w:fill="D9E1F2"/>
            <w:vAlign w:val="center"/>
            <w:hideMark/>
          </w:tcPr>
          <w:p w14:paraId="422C8823" w14:textId="77777777" w:rsidR="00CA4F15" w:rsidRPr="00134C59" w:rsidRDefault="00CA4F15" w:rsidP="00BB5C08"/>
        </w:tc>
        <w:tc>
          <w:tcPr>
            <w:tcW w:w="1575" w:type="dxa"/>
            <w:shd w:val="clear" w:color="D9E1F2" w:fill="D9E1F2"/>
            <w:vAlign w:val="center"/>
            <w:hideMark/>
          </w:tcPr>
          <w:p w14:paraId="416F80B4" w14:textId="77777777" w:rsidR="00CA4F15" w:rsidRPr="00134C59" w:rsidRDefault="00CA4F15" w:rsidP="00BB5C08"/>
        </w:tc>
        <w:tc>
          <w:tcPr>
            <w:tcW w:w="1575" w:type="dxa"/>
            <w:shd w:val="clear" w:color="D9E1F2" w:fill="D9E1F2"/>
            <w:vAlign w:val="center"/>
            <w:hideMark/>
          </w:tcPr>
          <w:p w14:paraId="6DA958FF" w14:textId="77777777" w:rsidR="00CA4F15" w:rsidRPr="00134C59" w:rsidRDefault="00CA4F15" w:rsidP="00BB5C08"/>
        </w:tc>
        <w:tc>
          <w:tcPr>
            <w:tcW w:w="1575" w:type="dxa"/>
            <w:shd w:val="clear" w:color="D9E1F2" w:fill="D9E1F2"/>
            <w:vAlign w:val="center"/>
            <w:hideMark/>
          </w:tcPr>
          <w:p w14:paraId="14C82626" w14:textId="77777777" w:rsidR="00CA4F15" w:rsidRPr="00134C59" w:rsidRDefault="00CA4F15" w:rsidP="00BB5C08"/>
        </w:tc>
      </w:tr>
    </w:tbl>
    <w:p w14:paraId="1F19F33D" w14:textId="77777777" w:rsidR="00CA4F15" w:rsidRPr="00134C59" w:rsidRDefault="00CA4F15" w:rsidP="00CA4F15"/>
    <w:p w14:paraId="4195302B" w14:textId="77777777" w:rsidR="00CA4F15" w:rsidRPr="00134C59" w:rsidRDefault="00CA4F15" w:rsidP="00CA4F15">
      <w:r w:rsidRPr="00134C59">
        <w:t xml:space="preserve">Please provide any additional information on planned and pending registrations. </w:t>
      </w:r>
      <w:r w:rsidRPr="00134C59">
        <w:rPr>
          <w:i/>
          <w:iCs/>
        </w:rPr>
        <w:t xml:space="preserve">(Part III, Section 2): </w:t>
      </w:r>
    </w:p>
    <w:p w14:paraId="1365C6A1" w14:textId="77777777" w:rsidR="00CA4F15" w:rsidRPr="00134C59" w:rsidRDefault="00CA4F15" w:rsidP="00CA4F15">
      <w:pPr>
        <w:rPr>
          <w:b/>
        </w:rPr>
      </w:pPr>
    </w:p>
    <w:p w14:paraId="4281BC45" w14:textId="77777777" w:rsidR="00CA4F15" w:rsidRPr="00134C59" w:rsidRDefault="00CA4F15" w:rsidP="00CA4F15">
      <w:pPr>
        <w:rPr>
          <w:b/>
        </w:rPr>
        <w:sectPr w:rsidR="00CA4F15" w:rsidRPr="00134C59" w:rsidSect="00BB5C08">
          <w:pgSz w:w="16839" w:h="11907" w:orient="landscape" w:code="9"/>
          <w:pgMar w:top="1134" w:right="1559" w:bottom="851" w:left="1559" w:header="720" w:footer="720" w:gutter="0"/>
          <w:cols w:space="720"/>
          <w:noEndnote/>
          <w:docGrid w:linePitch="299"/>
        </w:sectPr>
      </w:pPr>
    </w:p>
    <w:bookmarkEnd w:id="8"/>
    <w:p w14:paraId="481D8FFA" w14:textId="77777777" w:rsidR="00CA174D" w:rsidRDefault="00CA174D" w:rsidP="00CA4F15">
      <w:pPr>
        <w:rPr>
          <w:rFonts w:eastAsiaTheme="majorEastAsia"/>
          <w:i/>
          <w:iCs/>
          <w:color w:val="FF0000"/>
          <w:lang w:val="en-GB"/>
        </w:rPr>
      </w:pPr>
    </w:p>
    <w:p w14:paraId="41B0D6AD" w14:textId="1A7E9EA5" w:rsidR="00CA4F15" w:rsidRPr="00134C59" w:rsidRDefault="00CA4F15" w:rsidP="00CA4F15">
      <w:pPr>
        <w:pStyle w:val="Heading2"/>
        <w:rPr>
          <w:rFonts w:ascii="Times New Roman" w:eastAsiaTheme="minorHAnsi" w:hAnsi="Times New Roman" w:cs="Times New Roman"/>
          <w:b/>
          <w:bCs/>
          <w:color w:val="4F81BD" w:themeColor="accent1"/>
          <w:sz w:val="28"/>
          <w:szCs w:val="28"/>
        </w:rPr>
      </w:pPr>
      <w:r w:rsidRPr="00134C59">
        <w:rPr>
          <w:rFonts w:ascii="Times New Roman" w:eastAsiaTheme="minorHAnsi" w:hAnsi="Times New Roman" w:cs="Times New Roman"/>
          <w:b/>
          <w:bCs/>
          <w:color w:val="4F81BD" w:themeColor="accent1"/>
          <w:sz w:val="28"/>
          <w:szCs w:val="28"/>
        </w:rPr>
        <w:t>TECHNICAL PROPOSAL SHEET</w:t>
      </w:r>
    </w:p>
    <w:p w14:paraId="38287B9F" w14:textId="77777777" w:rsidR="00CA4F15" w:rsidRPr="00134C59" w:rsidRDefault="00CA4F15" w:rsidP="00CA4F15"/>
    <w:p w14:paraId="041B63A6" w14:textId="77777777" w:rsidR="00CA4F15" w:rsidRPr="00BF509B" w:rsidRDefault="00CA4F15" w:rsidP="00CA4F15">
      <w:pPr>
        <w:spacing w:after="200" w:line="276" w:lineRule="auto"/>
        <w:rPr>
          <w:rFonts w:eastAsia="SimSun"/>
          <w:b/>
          <w:lang w:eastAsia="zh-CN"/>
        </w:rPr>
      </w:pPr>
      <w:r w:rsidRPr="00BF509B">
        <w:rPr>
          <w:lang w:val="en-GB"/>
        </w:rPr>
        <w:t xml:space="preserve">Proposers are requested to submit one technical proposal form for each vaccine product/presentation offered: </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BF509B" w14:paraId="62EA58C7" w14:textId="77777777" w:rsidTr="72B665B3">
        <w:tc>
          <w:tcPr>
            <w:tcW w:w="1979" w:type="dxa"/>
            <w:shd w:val="clear" w:color="auto" w:fill="B8CCE4" w:themeFill="accent1" w:themeFillTint="66"/>
          </w:tcPr>
          <w:p w14:paraId="29CA8576" w14:textId="77777777" w:rsidR="00CA4F15" w:rsidRPr="00BF509B" w:rsidRDefault="00CA4F15" w:rsidP="00BB5C08">
            <w:pPr>
              <w:spacing w:before="120" w:after="120"/>
              <w:rPr>
                <w:lang w:val="en-GB"/>
              </w:rPr>
            </w:pPr>
            <w:r w:rsidRPr="00BF509B">
              <w:rPr>
                <w:lang w:val="en-GB"/>
              </w:rPr>
              <w:t>Name of Proposer:</w:t>
            </w:r>
          </w:p>
        </w:tc>
        <w:tc>
          <w:tcPr>
            <w:tcW w:w="4501" w:type="dxa"/>
          </w:tcPr>
          <w:p w14:paraId="596ED582" w14:textId="77777777" w:rsidR="00CA4F15" w:rsidRPr="00BF509B" w:rsidRDefault="00CA4F15" w:rsidP="00BB5C08">
            <w:pPr>
              <w:spacing w:before="120" w:after="120"/>
              <w:rPr>
                <w:lang w:val="en-GB"/>
              </w:rPr>
            </w:pPr>
            <w:r w:rsidRPr="00BF509B">
              <w:rPr>
                <w:lang w:val="en-GB"/>
              </w:rPr>
              <w:fldChar w:fldCharType="begin">
                <w:ffData>
                  <w:name w:val=""/>
                  <w:enabled/>
                  <w:calcOnExit w:val="0"/>
                  <w:textInput>
                    <w:default w:val="[Insert Name of Proposer]]"/>
                    <w:format w:val="Prima majusculă"/>
                  </w:textInput>
                </w:ffData>
              </w:fldChar>
            </w:r>
            <w:r w:rsidRPr="00BF509B">
              <w:rPr>
                <w:lang w:val="en-GB"/>
              </w:rPr>
              <w:instrText xml:space="preserve"> FORMTEXT </w:instrText>
            </w:r>
            <w:r w:rsidRPr="00BF509B">
              <w:rPr>
                <w:lang w:val="en-GB"/>
              </w:rPr>
            </w:r>
            <w:r w:rsidRPr="00BF509B">
              <w:rPr>
                <w:lang w:val="en-GB"/>
              </w:rPr>
              <w:fldChar w:fldCharType="separate"/>
            </w:r>
            <w:r w:rsidRPr="00BF509B">
              <w:rPr>
                <w:noProof/>
                <w:lang w:val="en-GB"/>
              </w:rPr>
              <w:t>[Insert Name of Proposer]]</w:t>
            </w:r>
            <w:r w:rsidRPr="00BF509B">
              <w:rPr>
                <w:lang w:val="en-GB"/>
              </w:rPr>
              <w:fldChar w:fldCharType="end"/>
            </w:r>
          </w:p>
        </w:tc>
        <w:tc>
          <w:tcPr>
            <w:tcW w:w="720" w:type="dxa"/>
            <w:shd w:val="clear" w:color="auto" w:fill="B8CCE4" w:themeFill="accent1" w:themeFillTint="66"/>
          </w:tcPr>
          <w:p w14:paraId="0C01CDAC" w14:textId="77777777" w:rsidR="00CA4F15" w:rsidRPr="00BF509B" w:rsidRDefault="00CA4F15" w:rsidP="00BB5C08">
            <w:pPr>
              <w:spacing w:before="120" w:after="120"/>
              <w:rPr>
                <w:lang w:val="en-GB"/>
              </w:rPr>
            </w:pPr>
            <w:r w:rsidRPr="00BF509B">
              <w:rPr>
                <w:lang w:val="en-GB"/>
              </w:rPr>
              <w:t>Date:</w:t>
            </w:r>
          </w:p>
        </w:tc>
        <w:tc>
          <w:tcPr>
            <w:tcW w:w="2345" w:type="dxa"/>
          </w:tcPr>
          <w:p w14:paraId="3C3BF31C" w14:textId="77777777" w:rsidR="00CA4F15" w:rsidRPr="00BF509B" w:rsidRDefault="00815D23" w:rsidP="00BB5C08">
            <w:pPr>
              <w:spacing w:before="120" w:after="120"/>
              <w:rPr>
                <w:lang w:val="en-GB"/>
              </w:rPr>
            </w:pPr>
            <w:sdt>
              <w:sdtPr>
                <w:rPr>
                  <w:color w:val="000000" w:themeColor="text1"/>
                  <w:lang w:val="en-GB"/>
                </w:rPr>
                <w:id w:val="544646769"/>
                <w:placeholder>
                  <w:docPart w:val="7EF2004CE5294A679B625DC96E06A0CC"/>
                </w:placeholder>
                <w:showingPlcHdr/>
                <w:date>
                  <w:dateFormat w:val="MMMM d, yyyy"/>
                  <w:lid w:val="en-US"/>
                  <w:storeMappedDataAs w:val="date"/>
                  <w:calendar w:val="gregorian"/>
                </w:date>
              </w:sdtPr>
              <w:sdtEndPr/>
              <w:sdtContent>
                <w:r w:rsidR="00CA4F15" w:rsidRPr="00BF509B">
                  <w:rPr>
                    <w:rStyle w:val="PlaceholderText"/>
                    <w:shd w:val="clear" w:color="auto" w:fill="BFBFBF" w:themeFill="background1" w:themeFillShade="BF"/>
                    <w:lang w:val="en-GB"/>
                  </w:rPr>
                  <w:t>Select date</w:t>
                </w:r>
              </w:sdtContent>
            </w:sdt>
          </w:p>
        </w:tc>
      </w:tr>
      <w:tr w:rsidR="002D1AB9" w:rsidRPr="00BF509B" w14:paraId="63085245" w14:textId="77777777" w:rsidTr="72B665B3">
        <w:trPr>
          <w:cantSplit/>
          <w:trHeight w:val="341"/>
        </w:trPr>
        <w:tc>
          <w:tcPr>
            <w:tcW w:w="1979" w:type="dxa"/>
            <w:shd w:val="clear" w:color="auto" w:fill="B8CCE4" w:themeFill="accent1" w:themeFillTint="66"/>
          </w:tcPr>
          <w:p w14:paraId="535CC1CE" w14:textId="77777777" w:rsidR="00CA4F15" w:rsidRPr="00BF509B" w:rsidRDefault="00CA4F15" w:rsidP="00BB5C08">
            <w:pPr>
              <w:spacing w:before="120" w:after="120"/>
              <w:rPr>
                <w:lang w:val="en-GB"/>
              </w:rPr>
            </w:pPr>
            <w:r w:rsidRPr="00BF509B">
              <w:rPr>
                <w:iCs/>
                <w:lang w:val="en-GB"/>
              </w:rPr>
              <w:t>RFP reference:</w:t>
            </w:r>
          </w:p>
        </w:tc>
        <w:tc>
          <w:tcPr>
            <w:tcW w:w="7566" w:type="dxa"/>
            <w:gridSpan w:val="3"/>
          </w:tcPr>
          <w:p w14:paraId="2883CAD0" w14:textId="7CD34EF6" w:rsidR="00CA4F15" w:rsidRPr="00BF509B" w:rsidRDefault="00C27732" w:rsidP="00BB5C08">
            <w:pPr>
              <w:spacing w:before="120" w:after="120"/>
              <w:rPr>
                <w:lang w:val="en-GB"/>
              </w:rPr>
            </w:pPr>
            <w:r w:rsidRPr="00A22528">
              <w:rPr>
                <w:b/>
                <w:bCs/>
                <w:lang w:val="en-GB"/>
              </w:rPr>
              <w:t>RFP-DAN-2026-503639</w:t>
            </w:r>
          </w:p>
        </w:tc>
      </w:tr>
      <w:tr w:rsidR="002D1AB9" w:rsidRPr="00BF509B" w14:paraId="41F45F6F" w14:textId="77777777" w:rsidTr="72B665B3">
        <w:trPr>
          <w:cantSplit/>
          <w:trHeight w:val="341"/>
        </w:trPr>
        <w:tc>
          <w:tcPr>
            <w:tcW w:w="1979" w:type="dxa"/>
            <w:shd w:val="clear" w:color="auto" w:fill="B8CCE4" w:themeFill="accent1" w:themeFillTint="66"/>
          </w:tcPr>
          <w:p w14:paraId="5149108F" w14:textId="77777777" w:rsidR="00CA4F15" w:rsidRPr="00BF509B" w:rsidRDefault="00CA4F15" w:rsidP="00BB5C08">
            <w:pPr>
              <w:spacing w:before="120" w:after="120"/>
              <w:rPr>
                <w:iCs/>
                <w:lang w:val="en-GB"/>
              </w:rPr>
            </w:pPr>
            <w:r w:rsidRPr="00BF509B">
              <w:rPr>
                <w:iCs/>
                <w:lang w:val="en-GB"/>
              </w:rPr>
              <w:t>Vaccine description</w:t>
            </w:r>
          </w:p>
        </w:tc>
        <w:tc>
          <w:tcPr>
            <w:tcW w:w="7566" w:type="dxa"/>
            <w:gridSpan w:val="3"/>
          </w:tcPr>
          <w:p w14:paraId="7B0D2293" w14:textId="77777777" w:rsidR="00CA4F15" w:rsidRPr="00BF509B" w:rsidRDefault="00CA4F15" w:rsidP="00BB5C08">
            <w:pPr>
              <w:spacing w:before="120" w:after="120"/>
              <w:rPr>
                <w:color w:val="FF0000"/>
                <w:lang w:val="en-GB"/>
              </w:rPr>
            </w:pPr>
          </w:p>
        </w:tc>
      </w:tr>
      <w:tr w:rsidR="002D1AB9" w:rsidRPr="00BF509B" w14:paraId="704E3FF3" w14:textId="77777777" w:rsidTr="72B665B3">
        <w:trPr>
          <w:cantSplit/>
          <w:trHeight w:val="341"/>
        </w:trPr>
        <w:tc>
          <w:tcPr>
            <w:tcW w:w="1979" w:type="dxa"/>
            <w:shd w:val="clear" w:color="auto" w:fill="B8CCE4" w:themeFill="accent1" w:themeFillTint="66"/>
          </w:tcPr>
          <w:p w14:paraId="56FDECE1" w14:textId="77777777" w:rsidR="00CA4F15" w:rsidRPr="00BF509B" w:rsidRDefault="00CA4F15" w:rsidP="00BB5C08">
            <w:pPr>
              <w:spacing w:before="120" w:after="120"/>
              <w:rPr>
                <w:iCs/>
                <w:lang w:val="en-GB"/>
              </w:rPr>
            </w:pPr>
            <w:r w:rsidRPr="00BF509B">
              <w:rPr>
                <w:iCs/>
                <w:lang w:val="en-GB"/>
              </w:rPr>
              <w:t>Qty offered, in doses and vials:</w:t>
            </w:r>
          </w:p>
        </w:tc>
        <w:tc>
          <w:tcPr>
            <w:tcW w:w="7566" w:type="dxa"/>
            <w:gridSpan w:val="3"/>
          </w:tcPr>
          <w:p w14:paraId="66755F7C" w14:textId="09279ACE" w:rsidR="00CA4F15" w:rsidRPr="00A22528" w:rsidRDefault="00566FD1" w:rsidP="00BB5C08">
            <w:pPr>
              <w:spacing w:before="120" w:after="120"/>
              <w:rPr>
                <w:lang w:val="en-GB"/>
              </w:rPr>
            </w:pPr>
            <w:r w:rsidRPr="00A22528">
              <w:rPr>
                <w:lang w:val="en-GB"/>
              </w:rPr>
              <w:t>2027</w:t>
            </w:r>
            <w:r w:rsidR="00CA4F15" w:rsidRPr="00A22528">
              <w:rPr>
                <w:lang w:val="en-GB"/>
              </w:rPr>
              <w:t xml:space="preserve">: </w:t>
            </w:r>
            <w:r w:rsidRPr="00A22528">
              <w:rPr>
                <w:lang w:val="en-GB"/>
              </w:rPr>
              <w:t>_______________</w:t>
            </w:r>
            <w:r w:rsidR="00CA4F15" w:rsidRPr="00A22528">
              <w:rPr>
                <w:lang w:val="en-GB"/>
              </w:rPr>
              <w:t>doses/vials</w:t>
            </w:r>
          </w:p>
          <w:p w14:paraId="3FDCF987" w14:textId="47709F8F" w:rsidR="00CA4F15" w:rsidRPr="00A22528" w:rsidRDefault="00566FD1" w:rsidP="00BB5C08">
            <w:pPr>
              <w:spacing w:before="120" w:after="120"/>
              <w:rPr>
                <w:lang w:val="en-GB"/>
              </w:rPr>
            </w:pPr>
            <w:r w:rsidRPr="00A22528">
              <w:rPr>
                <w:lang w:val="en-GB"/>
              </w:rPr>
              <w:t>2028</w:t>
            </w:r>
            <w:r w:rsidR="00CA4F15" w:rsidRPr="00A22528">
              <w:rPr>
                <w:lang w:val="en-GB"/>
              </w:rPr>
              <w:t xml:space="preserve">: </w:t>
            </w:r>
            <w:r w:rsidRPr="00A22528">
              <w:rPr>
                <w:lang w:val="en-GB"/>
              </w:rPr>
              <w:t>_______________</w:t>
            </w:r>
            <w:r w:rsidR="00CA4F15" w:rsidRPr="00A22528">
              <w:rPr>
                <w:lang w:val="en-GB"/>
              </w:rPr>
              <w:t>doses/vials</w:t>
            </w:r>
          </w:p>
          <w:p w14:paraId="325D2158" w14:textId="69A58850" w:rsidR="00CA4F15" w:rsidRPr="00A22528" w:rsidRDefault="00566FD1" w:rsidP="00BB5C08">
            <w:pPr>
              <w:spacing w:before="120" w:after="120"/>
              <w:rPr>
                <w:lang w:val="en-GB"/>
              </w:rPr>
            </w:pPr>
            <w:r w:rsidRPr="00A22528">
              <w:rPr>
                <w:lang w:val="en-GB"/>
              </w:rPr>
              <w:t>2029</w:t>
            </w:r>
            <w:r w:rsidR="00CA4F15" w:rsidRPr="00A22528">
              <w:rPr>
                <w:lang w:val="en-GB"/>
              </w:rPr>
              <w:t xml:space="preserve">: </w:t>
            </w:r>
            <w:r w:rsidRPr="00A22528">
              <w:rPr>
                <w:lang w:val="en-GB"/>
              </w:rPr>
              <w:t>_______________</w:t>
            </w:r>
            <w:r w:rsidR="00CA4F15" w:rsidRPr="00A22528">
              <w:rPr>
                <w:lang w:val="en-GB"/>
              </w:rPr>
              <w:t>doses/vials</w:t>
            </w:r>
          </w:p>
          <w:p w14:paraId="38DCEDE4" w14:textId="77777777" w:rsidR="00566FD1" w:rsidRPr="00A22528" w:rsidRDefault="00566FD1" w:rsidP="00BB5C08">
            <w:pPr>
              <w:spacing w:before="120" w:after="120"/>
              <w:rPr>
                <w:lang w:val="en-GB"/>
              </w:rPr>
            </w:pPr>
            <w:r w:rsidRPr="00A22528">
              <w:rPr>
                <w:lang w:val="en-GB"/>
              </w:rPr>
              <w:t xml:space="preserve">2030: </w:t>
            </w:r>
            <w:r w:rsidR="00066D26" w:rsidRPr="00A22528">
              <w:rPr>
                <w:lang w:val="en-GB"/>
              </w:rPr>
              <w:t>______________</w:t>
            </w:r>
            <w:r w:rsidRPr="00A22528">
              <w:rPr>
                <w:lang w:val="en-GB"/>
              </w:rPr>
              <w:t>doses/vials</w:t>
            </w:r>
          </w:p>
          <w:p w14:paraId="1B5D95F3" w14:textId="3DFB15EF" w:rsidR="00066D26" w:rsidRPr="00BF509B" w:rsidRDefault="00066D26" w:rsidP="00BB5C08">
            <w:pPr>
              <w:spacing w:before="120" w:after="120"/>
              <w:rPr>
                <w:lang w:val="en-GB"/>
              </w:rPr>
            </w:pPr>
            <w:proofErr w:type="gramStart"/>
            <w:r w:rsidRPr="00A22528">
              <w:rPr>
                <w:lang w:val="en-GB"/>
              </w:rPr>
              <w:t>2031:_</w:t>
            </w:r>
            <w:proofErr w:type="gramEnd"/>
            <w:r w:rsidRPr="00A22528">
              <w:rPr>
                <w:lang w:val="en-GB"/>
              </w:rPr>
              <w:t>_____________ doses/vials</w:t>
            </w:r>
          </w:p>
        </w:tc>
      </w:tr>
      <w:tr w:rsidR="002D1AB9" w:rsidRPr="00BF509B" w14:paraId="010C9898" w14:textId="77777777" w:rsidTr="72B665B3">
        <w:trPr>
          <w:cantSplit/>
          <w:trHeight w:val="341"/>
        </w:trPr>
        <w:tc>
          <w:tcPr>
            <w:tcW w:w="1979" w:type="dxa"/>
            <w:shd w:val="clear" w:color="auto" w:fill="B8CCE4" w:themeFill="accent1" w:themeFillTint="66"/>
            <w:vAlign w:val="center"/>
          </w:tcPr>
          <w:p w14:paraId="04F841B8" w14:textId="77777777" w:rsidR="00CA4F15" w:rsidRPr="00BF509B" w:rsidRDefault="00CA4F15" w:rsidP="00BB5C08">
            <w:pPr>
              <w:spacing w:before="120" w:after="120"/>
              <w:rPr>
                <w:iCs/>
                <w:lang w:val="en-GB"/>
              </w:rPr>
            </w:pPr>
            <w:r w:rsidRPr="00BF509B">
              <w:rPr>
                <w:lang w:val="en-GB"/>
              </w:rPr>
              <w:t>WHO pre-qualified product</w:t>
            </w:r>
          </w:p>
        </w:tc>
        <w:tc>
          <w:tcPr>
            <w:tcW w:w="7566" w:type="dxa"/>
            <w:gridSpan w:val="3"/>
            <w:vAlign w:val="center"/>
          </w:tcPr>
          <w:p w14:paraId="2299005B" w14:textId="47CF69DA" w:rsidR="00CA4F15" w:rsidRPr="00BF509B" w:rsidRDefault="00815D23"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202057925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5031190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No*</w:t>
            </w:r>
          </w:p>
          <w:p w14:paraId="62AF7AF3" w14:textId="399C811B" w:rsidR="00CA4F15" w:rsidRPr="00DD6A1E" w:rsidRDefault="00CA4F15" w:rsidP="46F63628">
            <w:pPr>
              <w:pStyle w:val="Subtitle"/>
              <w:rPr>
                <w:rFonts w:ascii="Times New Roman" w:hAnsi="Times New Roman" w:cs="Times New Roman"/>
                <w:b/>
                <w:bCs/>
                <w:spacing w:val="-2"/>
                <w:sz w:val="20"/>
                <w:szCs w:val="20"/>
                <w:highlight w:val="yellow"/>
                <w:lang w:val="en-GB"/>
              </w:rPr>
            </w:pPr>
            <w:r w:rsidRPr="00364EC9">
              <w:rPr>
                <w:rFonts w:ascii="Times New Roman" w:hAnsi="Times New Roman" w:cs="Times New Roman"/>
                <w:color w:val="auto"/>
                <w:spacing w:val="-2"/>
                <w:sz w:val="20"/>
                <w:szCs w:val="20"/>
                <w:lang w:val="en-GB"/>
              </w:rPr>
              <w:t>*If no, please include information requested as per Section IV, 1</w:t>
            </w:r>
            <w:r w:rsidR="008A4AE6" w:rsidRPr="00364EC9">
              <w:rPr>
                <w:rFonts w:ascii="Times New Roman" w:hAnsi="Times New Roman" w:cs="Times New Roman"/>
                <w:color w:val="auto"/>
                <w:spacing w:val="-2"/>
                <w:sz w:val="20"/>
                <w:szCs w:val="20"/>
                <w:lang w:val="en-GB"/>
              </w:rPr>
              <w:t>.</w:t>
            </w:r>
            <w:r w:rsidR="00FA40B7" w:rsidRPr="00364EC9">
              <w:rPr>
                <w:rFonts w:ascii="Times New Roman" w:hAnsi="Times New Roman" w:cs="Times New Roman"/>
                <w:color w:val="auto"/>
                <w:spacing w:val="-2"/>
                <w:sz w:val="20"/>
                <w:szCs w:val="20"/>
                <w:lang w:val="en-GB"/>
              </w:rPr>
              <w:t>1</w:t>
            </w:r>
            <w:r w:rsidRPr="00364EC9">
              <w:rPr>
                <w:rFonts w:ascii="Times New Roman" w:hAnsi="Times New Roman" w:cs="Times New Roman"/>
                <w:color w:val="auto"/>
                <w:spacing w:val="-2"/>
                <w:sz w:val="20"/>
                <w:szCs w:val="20"/>
                <w:lang w:val="en-GB"/>
              </w:rPr>
              <w:t>: Proposals of Vaccines not yet WHO Pre-Qualified.</w:t>
            </w:r>
          </w:p>
        </w:tc>
      </w:tr>
      <w:tr w:rsidR="002D1AB9" w:rsidRPr="00BF509B" w14:paraId="0B347E95" w14:textId="77777777" w:rsidTr="72B665B3">
        <w:trPr>
          <w:cantSplit/>
          <w:trHeight w:val="341"/>
        </w:trPr>
        <w:tc>
          <w:tcPr>
            <w:tcW w:w="1979" w:type="dxa"/>
            <w:shd w:val="clear" w:color="auto" w:fill="B8CCE4" w:themeFill="accent1" w:themeFillTint="66"/>
            <w:vAlign w:val="center"/>
          </w:tcPr>
          <w:p w14:paraId="5B46AA4D" w14:textId="77777777" w:rsidR="00CA4F15" w:rsidRPr="00BF509B" w:rsidRDefault="00CA4F15" w:rsidP="00BB5C08">
            <w:pPr>
              <w:spacing w:before="120" w:after="120"/>
              <w:rPr>
                <w:lang w:val="en-GB"/>
              </w:rPr>
            </w:pPr>
            <w:r w:rsidRPr="00BF509B">
              <w:rPr>
                <w:lang w:val="en-GB"/>
              </w:rPr>
              <w:t>Language on label/package insert</w:t>
            </w:r>
          </w:p>
        </w:tc>
        <w:tc>
          <w:tcPr>
            <w:tcW w:w="7566" w:type="dxa"/>
            <w:gridSpan w:val="3"/>
            <w:vAlign w:val="center"/>
          </w:tcPr>
          <w:p w14:paraId="410036D2"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Label:</w:t>
            </w:r>
          </w:p>
          <w:p w14:paraId="4043FC57" w14:textId="77777777" w:rsidR="00CA4F15" w:rsidRPr="00BF509B" w:rsidRDefault="00CA4F15" w:rsidP="00BB5C08">
            <w:pPr>
              <w:pStyle w:val="Subtitle"/>
              <w:rPr>
                <w:rFonts w:ascii="Times New Roman" w:eastAsia="MS Gothic" w:hAnsi="Times New Roman" w:cs="Times New Roman"/>
                <w:b/>
                <w:bCs/>
                <w:spacing w:val="-2"/>
                <w:sz w:val="20"/>
                <w:szCs w:val="20"/>
                <w:lang w:val="en-GB"/>
              </w:rPr>
            </w:pPr>
            <w:r w:rsidRPr="00BF509B">
              <w:rPr>
                <w:rFonts w:ascii="Times New Roman" w:eastAsia="MS Gothic" w:hAnsi="Times New Roman" w:cs="Times New Roman"/>
                <w:bCs/>
                <w:color w:val="auto"/>
                <w:spacing w:val="-2"/>
                <w:sz w:val="20"/>
                <w:szCs w:val="20"/>
                <w:lang w:val="en-GB"/>
              </w:rPr>
              <w:t>Package insert:</w:t>
            </w:r>
          </w:p>
        </w:tc>
      </w:tr>
      <w:tr w:rsidR="002D1AB9" w:rsidRPr="00BF509B" w14:paraId="34ABEAF3" w14:textId="77777777" w:rsidTr="72B665B3">
        <w:trPr>
          <w:cantSplit/>
          <w:trHeight w:val="341"/>
        </w:trPr>
        <w:tc>
          <w:tcPr>
            <w:tcW w:w="1979" w:type="dxa"/>
            <w:shd w:val="clear" w:color="auto" w:fill="B8CCE4" w:themeFill="accent1" w:themeFillTint="66"/>
            <w:vAlign w:val="center"/>
          </w:tcPr>
          <w:p w14:paraId="77E8DFF6" w14:textId="77777777" w:rsidR="00CA4F15" w:rsidRPr="00BF509B" w:rsidRDefault="00CA4F15" w:rsidP="00BB5C08">
            <w:pPr>
              <w:spacing w:before="120" w:after="120"/>
              <w:rPr>
                <w:lang w:val="en-GB"/>
              </w:rPr>
            </w:pPr>
            <w:r w:rsidRPr="00BF509B">
              <w:rPr>
                <w:lang w:val="en-GB"/>
              </w:rPr>
              <w:t>Samples</w:t>
            </w:r>
          </w:p>
        </w:tc>
        <w:tc>
          <w:tcPr>
            <w:tcW w:w="7566" w:type="dxa"/>
            <w:gridSpan w:val="3"/>
            <w:vAlign w:val="center"/>
          </w:tcPr>
          <w:p w14:paraId="7126F92C" w14:textId="564B1C6D" w:rsidR="00CA4F15" w:rsidRPr="00BF509B" w:rsidRDefault="00815D23" w:rsidP="00BB5C08">
            <w:pPr>
              <w:pStyle w:val="Subtitle"/>
              <w:rPr>
                <w:rFonts w:ascii="Times New Roman" w:hAnsi="Times New Roman" w:cs="Times New Roman"/>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560624184"/>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w:t>
            </w:r>
            <w:r w:rsidR="00CA4F15" w:rsidRPr="00BF509B">
              <w:rPr>
                <w:rFonts w:ascii="Times New Roman" w:hAnsi="Times New Roman" w:cs="Times New Roman"/>
                <w:bCs/>
                <w:color w:val="auto"/>
                <w:spacing w:val="-2"/>
                <w:sz w:val="20"/>
                <w:szCs w:val="20"/>
                <w:lang w:val="en-GB"/>
              </w:rPr>
              <w:br/>
              <w:t>If samples provided are different from those submitted to WHO for pre-qualification, the differences should be explained:</w:t>
            </w:r>
          </w:p>
          <w:p w14:paraId="1A8E572B" w14:textId="77777777" w:rsidR="00CD3E6B" w:rsidRPr="00BF509B" w:rsidRDefault="00CD3E6B" w:rsidP="00CD3E6B">
            <w:pPr>
              <w:rPr>
                <w:lang w:val="en-GB"/>
              </w:rPr>
            </w:pPr>
          </w:p>
          <w:p w14:paraId="43E490E8" w14:textId="655B100E" w:rsidR="00CD3E6B" w:rsidRPr="00BF509B" w:rsidRDefault="00CA4F15" w:rsidP="00CD3E6B">
            <w:pPr>
              <w:pStyle w:val="Subtitle"/>
              <w:spacing w:after="0"/>
              <w:rPr>
                <w:rFonts w:ascii="Times New Roman" w:hAnsi="Times New Roman" w:cs="Times New Roman"/>
                <w:bCs/>
                <w:color w:val="auto"/>
                <w:spacing w:val="-2"/>
                <w:sz w:val="20"/>
                <w:szCs w:val="20"/>
                <w:lang w:val="en-GB"/>
              </w:rPr>
            </w:pPr>
            <w:r w:rsidRPr="00BF509B">
              <w:rPr>
                <w:rFonts w:ascii="Times New Roman" w:hAnsi="Times New Roman" w:cs="Times New Roman"/>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68907110"/>
                <w14:checkbox>
                  <w14:checked w14:val="0"/>
                  <w14:checkedState w14:val="2612" w14:font="MS Gothic"/>
                  <w14:uncheckedState w14:val="2610" w14:font="MS Gothic"/>
                </w14:checkbox>
              </w:sdtPr>
              <w:sdtEndPr/>
              <w:sdtContent>
                <w:r w:rsidR="00CD3E6B" w:rsidRPr="00BF509B">
                  <w:rPr>
                    <w:rFonts w:ascii="MS Gothic" w:eastAsia="MS Gothic" w:hAnsi="MS Gothic" w:cs="Times New Roman" w:hint="eastAsia"/>
                    <w:b/>
                    <w:bCs/>
                    <w:color w:val="auto"/>
                    <w:spacing w:val="-2"/>
                    <w:sz w:val="20"/>
                    <w:szCs w:val="20"/>
                    <w:lang w:val="en-GB"/>
                  </w:rPr>
                  <w:t>☐</w:t>
                </w:r>
              </w:sdtContent>
            </w:sdt>
            <w:r w:rsidRPr="00BF509B">
              <w:rPr>
                <w:rFonts w:ascii="Times New Roman" w:hAnsi="Times New Roman" w:cs="Times New Roman"/>
                <w:bCs/>
                <w:color w:val="auto"/>
                <w:spacing w:val="-2"/>
                <w:sz w:val="20"/>
                <w:szCs w:val="20"/>
                <w:lang w:val="en-GB"/>
              </w:rPr>
              <w:t xml:space="preserve"> No</w:t>
            </w:r>
          </w:p>
          <w:p w14:paraId="3E6479DB" w14:textId="479BED1F" w:rsidR="00CA4F15" w:rsidRPr="00BF509B" w:rsidRDefault="00CA4F15" w:rsidP="00CD3E6B">
            <w:pPr>
              <w:pStyle w:val="Subtitle"/>
              <w:spacing w:after="0"/>
              <w:rPr>
                <w:rFonts w:ascii="Times New Roman" w:hAnsi="Times New Roman" w:cs="Times New Roman"/>
                <w:b/>
                <w:bCs/>
                <w:color w:val="auto"/>
                <w:spacing w:val="-2"/>
                <w:sz w:val="20"/>
                <w:szCs w:val="20"/>
                <w:lang w:val="en-GB"/>
              </w:rPr>
            </w:pPr>
            <w:r w:rsidRPr="00BF509B">
              <w:rPr>
                <w:rFonts w:ascii="Times New Roman" w:hAnsi="Times New Roman" w:cs="Times New Roman"/>
                <w:bCs/>
                <w:color w:val="auto"/>
                <w:spacing w:val="-2"/>
                <w:sz w:val="20"/>
                <w:szCs w:val="20"/>
                <w:lang w:val="en-GB"/>
              </w:rPr>
              <w:t>Please provide justification as per Section 3.5 of Part II:</w:t>
            </w:r>
          </w:p>
          <w:p w14:paraId="2FA3A98A" w14:textId="77777777" w:rsidR="00CA4F15" w:rsidRPr="00BF509B" w:rsidRDefault="00CA4F15" w:rsidP="00BB5C08">
            <w:pPr>
              <w:pStyle w:val="Subtitle"/>
              <w:rPr>
                <w:rFonts w:ascii="Times New Roman" w:eastAsia="MS Gothic" w:hAnsi="Times New Roman" w:cs="Times New Roman"/>
                <w:b/>
                <w:bCs/>
                <w:spacing w:val="-2"/>
                <w:sz w:val="20"/>
                <w:szCs w:val="20"/>
                <w:lang w:val="en-GB"/>
              </w:rPr>
            </w:pPr>
          </w:p>
        </w:tc>
      </w:tr>
      <w:tr w:rsidR="002D1AB9" w:rsidRPr="00BF509B" w14:paraId="0F543865" w14:textId="77777777" w:rsidTr="72B665B3">
        <w:trPr>
          <w:cantSplit/>
          <w:trHeight w:val="341"/>
        </w:trPr>
        <w:tc>
          <w:tcPr>
            <w:tcW w:w="1979" w:type="dxa"/>
            <w:shd w:val="clear" w:color="auto" w:fill="B8CCE4" w:themeFill="accent1" w:themeFillTint="66"/>
            <w:vAlign w:val="center"/>
          </w:tcPr>
          <w:p w14:paraId="4261419F" w14:textId="77777777" w:rsidR="00CA4F15" w:rsidRPr="00BF509B" w:rsidRDefault="00CA4F15" w:rsidP="00BB5C08">
            <w:pPr>
              <w:spacing w:before="120" w:after="120"/>
              <w:rPr>
                <w:lang w:val="en-GB"/>
              </w:rPr>
            </w:pPr>
            <w:r w:rsidRPr="00BF509B">
              <w:rPr>
                <w:lang w:val="en-GB"/>
              </w:rPr>
              <w:t>Vaccine Vials Monitor (VVM)</w:t>
            </w:r>
          </w:p>
        </w:tc>
        <w:tc>
          <w:tcPr>
            <w:tcW w:w="7566" w:type="dxa"/>
            <w:gridSpan w:val="3"/>
            <w:vAlign w:val="center"/>
          </w:tcPr>
          <w:p w14:paraId="52D9EEFD" w14:textId="3A12C1A9" w:rsidR="00CA4F15" w:rsidRPr="00BF509B" w:rsidRDefault="00815D23"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895030380"/>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11619953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No</w:t>
            </w:r>
          </w:p>
          <w:p w14:paraId="0DB23E06" w14:textId="77777777" w:rsidR="00CA4F15" w:rsidRPr="00BF509B" w:rsidRDefault="00CA4F15" w:rsidP="00BB5C08">
            <w:pPr>
              <w:pStyle w:val="Subtitle"/>
              <w:rPr>
                <w:rFonts w:ascii="Times New Roman" w:hAnsi="Times New Roman" w:cs="Times New Roman"/>
                <w:b/>
                <w:bCs/>
                <w:color w:val="auto"/>
                <w:spacing w:val="-2"/>
                <w:sz w:val="20"/>
                <w:szCs w:val="20"/>
                <w:lang w:val="en-GB"/>
              </w:rPr>
            </w:pPr>
            <w:r w:rsidRPr="00BF509B">
              <w:rPr>
                <w:rFonts w:ascii="Times New Roman" w:hAnsi="Times New Roman" w:cs="Times New Roman"/>
                <w:bCs/>
                <w:color w:val="auto"/>
                <w:spacing w:val="-2"/>
                <w:sz w:val="20"/>
                <w:szCs w:val="20"/>
                <w:lang w:val="en-GB"/>
              </w:rPr>
              <w:t xml:space="preserve">If yes, which type: </w:t>
            </w:r>
          </w:p>
          <w:p w14:paraId="000E8769" w14:textId="77777777" w:rsidR="00CA4F15" w:rsidRDefault="00CA4F15" w:rsidP="00BB5C08">
            <w:pPr>
              <w:pStyle w:val="Subtitle"/>
              <w:rPr>
                <w:rFonts w:ascii="Times New Roman" w:hAnsi="Times New Roman" w:cs="Times New Roman"/>
                <w:bCs/>
                <w:color w:val="auto"/>
                <w:spacing w:val="-2"/>
                <w:sz w:val="20"/>
                <w:szCs w:val="20"/>
                <w:lang w:val="en-GB"/>
              </w:rPr>
            </w:pPr>
            <w:r w:rsidRPr="00BF509B">
              <w:rPr>
                <w:rFonts w:ascii="Times New Roman" w:hAnsi="Times New Roman" w:cs="Times New Roman"/>
                <w:bCs/>
                <w:color w:val="auto"/>
                <w:spacing w:val="-2"/>
                <w:sz w:val="20"/>
                <w:szCs w:val="20"/>
                <w:lang w:val="en-GB"/>
              </w:rPr>
              <w:t>If no, please indicate feasibility to include VVM in the future, including timeline:</w:t>
            </w:r>
          </w:p>
          <w:p w14:paraId="0A02250E" w14:textId="7A4339D5" w:rsidR="005A6DD6" w:rsidRPr="005A6DD6" w:rsidRDefault="005A6DD6" w:rsidP="005A6DD6">
            <w:pPr>
              <w:rPr>
                <w:lang w:val="en-GB"/>
              </w:rPr>
            </w:pPr>
          </w:p>
        </w:tc>
      </w:tr>
      <w:tr w:rsidR="002D1AB9" w:rsidRPr="00BF509B" w14:paraId="605035B3" w14:textId="77777777" w:rsidTr="72B665B3">
        <w:trPr>
          <w:cantSplit/>
          <w:trHeight w:val="341"/>
        </w:trPr>
        <w:tc>
          <w:tcPr>
            <w:tcW w:w="1979" w:type="dxa"/>
            <w:shd w:val="clear" w:color="auto" w:fill="B8CCE4" w:themeFill="accent1" w:themeFillTint="66"/>
            <w:vAlign w:val="center"/>
          </w:tcPr>
          <w:p w14:paraId="2D0437E9" w14:textId="34DC34DC" w:rsidR="00CA4F15" w:rsidRPr="00BF509B" w:rsidRDefault="00CA4F15" w:rsidP="00BB5C08">
            <w:pPr>
              <w:spacing w:before="120" w:after="120"/>
              <w:rPr>
                <w:lang w:val="en-GB"/>
              </w:rPr>
            </w:pPr>
            <w:r w:rsidRPr="00D03C10">
              <w:rPr>
                <w:lang w:val="en-GB"/>
              </w:rPr>
              <w:lastRenderedPageBreak/>
              <w:t>Barcodes</w:t>
            </w:r>
            <w:r w:rsidR="00C97B6D">
              <w:rPr>
                <w:lang w:val="en-GB"/>
              </w:rPr>
              <w:t xml:space="preserve"> </w:t>
            </w:r>
          </w:p>
        </w:tc>
        <w:tc>
          <w:tcPr>
            <w:tcW w:w="7566" w:type="dxa"/>
            <w:gridSpan w:val="3"/>
            <w:vAlign w:val="center"/>
          </w:tcPr>
          <w:p w14:paraId="257879E6" w14:textId="38D6D678" w:rsidR="004D7BB7" w:rsidRPr="00D03C10" w:rsidRDefault="000C76BB" w:rsidP="00BB5C08">
            <w:pPr>
              <w:pStyle w:val="Subtitle"/>
              <w:rPr>
                <w:rFonts w:ascii="Times New Roman" w:eastAsia="MS Gothic" w:hAnsi="Times New Roman" w:cs="Times New Roman"/>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 GS1- barcode with GTIN, Expiry Date and Batch number on secondary pack and higher levels </w:t>
            </w:r>
            <w:r w:rsidR="00DA4DE1" w:rsidRPr="00D03C10">
              <w:rPr>
                <w:rFonts w:ascii="Times New Roman" w:eastAsia="MS Gothic" w:hAnsi="Times New Roman" w:cs="Times New Roman"/>
                <w:bCs/>
                <w:color w:val="auto"/>
                <w:spacing w:val="-2"/>
                <w:sz w:val="20"/>
                <w:szCs w:val="20"/>
                <w:lang w:val="en-GB"/>
              </w:rPr>
              <w:t xml:space="preserve">is a </w:t>
            </w:r>
            <w:r w:rsidR="00DA4DE1" w:rsidRPr="00D03C10">
              <w:rPr>
                <w:rFonts w:ascii="Times New Roman" w:eastAsia="MS Gothic" w:hAnsi="Times New Roman" w:cs="Times New Roman"/>
                <w:b/>
                <w:color w:val="auto"/>
                <w:spacing w:val="-2"/>
                <w:sz w:val="20"/>
                <w:szCs w:val="20"/>
                <w:lang w:val="en-GB"/>
              </w:rPr>
              <w:t>m</w:t>
            </w:r>
            <w:r w:rsidR="00271F4A" w:rsidRPr="00D03C10">
              <w:rPr>
                <w:rFonts w:ascii="Times New Roman" w:eastAsia="MS Gothic" w:hAnsi="Times New Roman" w:cs="Times New Roman"/>
                <w:b/>
                <w:color w:val="auto"/>
                <w:spacing w:val="-2"/>
                <w:sz w:val="20"/>
                <w:szCs w:val="20"/>
                <w:lang w:val="en-GB"/>
              </w:rPr>
              <w:t>andatory</w:t>
            </w:r>
            <w:r w:rsidR="00D763C1" w:rsidRPr="00D03C10">
              <w:rPr>
                <w:rFonts w:ascii="Times New Roman" w:eastAsia="MS Gothic" w:hAnsi="Times New Roman" w:cs="Times New Roman"/>
                <w:bCs/>
                <w:color w:val="auto"/>
                <w:spacing w:val="-2"/>
                <w:sz w:val="20"/>
                <w:szCs w:val="20"/>
                <w:lang w:val="en-GB"/>
              </w:rPr>
              <w:t xml:space="preserve"> </w:t>
            </w:r>
            <w:r w:rsidR="00A86EC6" w:rsidRPr="00D03C10">
              <w:rPr>
                <w:rFonts w:ascii="Times New Roman" w:eastAsia="MS Gothic" w:hAnsi="Times New Roman" w:cs="Times New Roman"/>
                <w:bCs/>
                <w:color w:val="auto"/>
                <w:spacing w:val="-2"/>
                <w:sz w:val="20"/>
                <w:szCs w:val="20"/>
                <w:lang w:val="en-GB"/>
              </w:rPr>
              <w:t>requirement</w:t>
            </w:r>
            <w:r w:rsidR="00DA4DE1" w:rsidRPr="00D03C10">
              <w:rPr>
                <w:rFonts w:ascii="Times New Roman" w:eastAsia="MS Gothic" w:hAnsi="Times New Roman" w:cs="Times New Roman"/>
                <w:bCs/>
                <w:color w:val="auto"/>
                <w:spacing w:val="-2"/>
                <w:sz w:val="20"/>
                <w:szCs w:val="20"/>
                <w:lang w:val="en-GB"/>
              </w:rPr>
              <w:t>. Please indicate</w:t>
            </w:r>
            <w:r w:rsidR="00B132FB" w:rsidRPr="00D03C10">
              <w:rPr>
                <w:rFonts w:ascii="Times New Roman" w:eastAsia="MS Gothic" w:hAnsi="Times New Roman" w:cs="Times New Roman"/>
                <w:bCs/>
                <w:color w:val="auto"/>
                <w:spacing w:val="-2"/>
                <w:sz w:val="20"/>
                <w:szCs w:val="20"/>
                <w:lang w:val="en-GB"/>
              </w:rPr>
              <w:t xml:space="preserve"> your </w:t>
            </w:r>
            <w:r w:rsidR="003D7255" w:rsidRPr="00D03C10">
              <w:rPr>
                <w:rFonts w:ascii="Times New Roman" w:eastAsia="MS Gothic" w:hAnsi="Times New Roman" w:cs="Times New Roman"/>
                <w:bCs/>
                <w:color w:val="auto"/>
                <w:spacing w:val="-2"/>
                <w:sz w:val="20"/>
                <w:szCs w:val="20"/>
                <w:lang w:val="en-GB"/>
              </w:rPr>
              <w:t xml:space="preserve">barcode </w:t>
            </w:r>
            <w:r w:rsidR="00B132FB" w:rsidRPr="00D03C10">
              <w:rPr>
                <w:rFonts w:ascii="Times New Roman" w:eastAsia="MS Gothic" w:hAnsi="Times New Roman" w:cs="Times New Roman"/>
                <w:bCs/>
                <w:color w:val="auto"/>
                <w:spacing w:val="-2"/>
                <w:sz w:val="20"/>
                <w:szCs w:val="20"/>
                <w:lang w:val="en-GB"/>
              </w:rPr>
              <w:t>implementation</w:t>
            </w:r>
            <w:r w:rsidR="004D7BB7" w:rsidRPr="00D03C10">
              <w:rPr>
                <w:rFonts w:ascii="Times New Roman" w:eastAsia="MS Gothic" w:hAnsi="Times New Roman" w:cs="Times New Roman"/>
                <w:bCs/>
                <w:color w:val="auto"/>
                <w:spacing w:val="-2"/>
                <w:sz w:val="20"/>
                <w:szCs w:val="20"/>
                <w:lang w:val="en-GB"/>
              </w:rPr>
              <w:t>:</w:t>
            </w:r>
          </w:p>
          <w:p w14:paraId="15E1A87C" w14:textId="47D730D0" w:rsidR="00CA4F15" w:rsidRPr="00D03C10" w:rsidRDefault="00CA4F15" w:rsidP="00BB5C08">
            <w:pPr>
              <w:pStyle w:val="Subtitle"/>
              <w:rPr>
                <w:rFonts w:ascii="Times New Roman" w:hAnsi="Times New Roman" w:cs="Times New Roman"/>
                <w:b/>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At secondary packing level, in accordance with Annex </w:t>
            </w:r>
            <w:r w:rsidR="00226CB8" w:rsidRPr="00D03C10">
              <w:rPr>
                <w:rFonts w:ascii="Times New Roman" w:eastAsia="MS Gothic" w:hAnsi="Times New Roman" w:cs="Times New Roman"/>
                <w:bCs/>
                <w:color w:val="auto"/>
                <w:spacing w:val="-2"/>
                <w:sz w:val="20"/>
                <w:szCs w:val="20"/>
                <w:lang w:val="en-GB"/>
              </w:rPr>
              <w:t>C</w:t>
            </w:r>
            <w:r w:rsidRPr="00D03C10">
              <w:rPr>
                <w:rFonts w:ascii="Times New Roman" w:eastAsia="MS Gothic" w:hAnsi="Times New Roman" w:cs="Times New Roman"/>
                <w:bCs/>
                <w:color w:val="auto"/>
                <w:spacing w:val="-2"/>
                <w:sz w:val="20"/>
                <w:szCs w:val="20"/>
                <w:lang w:val="en-GB"/>
              </w:rPr>
              <w:t xml:space="preserve">:  </w:t>
            </w:r>
            <w:sdt>
              <w:sdtPr>
                <w:rPr>
                  <w:rFonts w:ascii="Times New Roman" w:eastAsia="MS Gothic" w:hAnsi="Times New Roman" w:cs="Times New Roman"/>
                  <w:b/>
                  <w:bCs/>
                  <w:color w:val="auto"/>
                  <w:spacing w:val="-2"/>
                  <w:sz w:val="20"/>
                  <w:szCs w:val="20"/>
                  <w:lang w:val="en-GB"/>
                </w:rPr>
                <w:id w:val="-20314985"/>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32455715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No</w:t>
            </w:r>
          </w:p>
          <w:p w14:paraId="398574CD" w14:textId="2835A2F5" w:rsidR="00CA4F15" w:rsidRPr="00D03C10" w:rsidRDefault="00CA4F15" w:rsidP="00BB5C08">
            <w:pPr>
              <w:pStyle w:val="Subtitle"/>
              <w:rPr>
                <w:rFonts w:ascii="Times New Roman" w:hAnsi="Times New Roman" w:cs="Times New Roman"/>
                <w:b/>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At tertiary packing level, in accordance with Annex </w:t>
            </w:r>
            <w:r w:rsidR="00226CB8" w:rsidRPr="00D03C10">
              <w:rPr>
                <w:rFonts w:ascii="Times New Roman" w:eastAsia="MS Gothic" w:hAnsi="Times New Roman" w:cs="Times New Roman"/>
                <w:bCs/>
                <w:color w:val="auto"/>
                <w:spacing w:val="-2"/>
                <w:sz w:val="20"/>
                <w:szCs w:val="20"/>
                <w:lang w:val="en-GB"/>
              </w:rPr>
              <w:t>C</w:t>
            </w:r>
            <w:r w:rsidRPr="00D03C10">
              <w:rPr>
                <w:rFonts w:ascii="Times New Roman" w:eastAsia="MS Gothic" w:hAnsi="Times New Roman" w:cs="Times New Roman"/>
                <w:bCs/>
                <w:color w:val="auto"/>
                <w:spacing w:val="-2"/>
                <w:sz w:val="20"/>
                <w:szCs w:val="20"/>
                <w:lang w:val="en-GB"/>
              </w:rPr>
              <w:t xml:space="preserve">:       </w:t>
            </w:r>
            <w:sdt>
              <w:sdtPr>
                <w:rPr>
                  <w:rFonts w:ascii="Times New Roman" w:eastAsia="MS Gothic" w:hAnsi="Times New Roman" w:cs="Times New Roman"/>
                  <w:b/>
                  <w:bCs/>
                  <w:color w:val="auto"/>
                  <w:spacing w:val="-2"/>
                  <w:sz w:val="20"/>
                  <w:szCs w:val="20"/>
                  <w:lang w:val="en-GB"/>
                </w:rPr>
                <w:id w:val="-882088324"/>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19203997"/>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No</w:t>
            </w:r>
          </w:p>
          <w:p w14:paraId="2C4A40A7" w14:textId="28A286A4" w:rsidR="00CA4F15" w:rsidRDefault="00CA4F15" w:rsidP="00BB5C08">
            <w:pPr>
              <w:pStyle w:val="Subtitle"/>
              <w:rPr>
                <w:rFonts w:ascii="Times New Roman" w:hAnsi="Times New Roman" w:cs="Times New Roman"/>
                <w:bCs/>
                <w:color w:val="auto"/>
                <w:spacing w:val="-2"/>
                <w:sz w:val="20"/>
                <w:szCs w:val="20"/>
                <w:lang w:val="en-GB"/>
              </w:rPr>
            </w:pPr>
            <w:r w:rsidRPr="00D03C10">
              <w:rPr>
                <w:rFonts w:ascii="Times New Roman" w:hAnsi="Times New Roman" w:cs="Times New Roman"/>
                <w:bCs/>
                <w:color w:val="auto"/>
                <w:spacing w:val="-2"/>
                <w:sz w:val="20"/>
                <w:szCs w:val="20"/>
                <w:lang w:val="en-GB"/>
              </w:rPr>
              <w:t xml:space="preserve">Please </w:t>
            </w:r>
            <w:r w:rsidR="008563CB" w:rsidRPr="00D03C10">
              <w:rPr>
                <w:rFonts w:ascii="Times New Roman" w:hAnsi="Times New Roman" w:cs="Times New Roman"/>
                <w:bCs/>
                <w:color w:val="auto"/>
                <w:spacing w:val="-2"/>
                <w:sz w:val="20"/>
                <w:szCs w:val="20"/>
                <w:lang w:val="en-GB"/>
              </w:rPr>
              <w:t>advise</w:t>
            </w:r>
            <w:r w:rsidRPr="00D03C10">
              <w:rPr>
                <w:rFonts w:ascii="Times New Roman" w:hAnsi="Times New Roman" w:cs="Times New Roman"/>
                <w:bCs/>
                <w:color w:val="auto"/>
                <w:spacing w:val="-2"/>
                <w:sz w:val="20"/>
                <w:szCs w:val="20"/>
                <w:lang w:val="en-GB"/>
              </w:rPr>
              <w:t xml:space="preserve"> </w:t>
            </w:r>
            <w:r w:rsidR="00174379" w:rsidRPr="00D03C10">
              <w:rPr>
                <w:rFonts w:ascii="Times New Roman" w:hAnsi="Times New Roman" w:cs="Times New Roman"/>
                <w:bCs/>
                <w:color w:val="auto"/>
                <w:spacing w:val="-2"/>
                <w:sz w:val="20"/>
                <w:szCs w:val="20"/>
                <w:lang w:val="en-GB"/>
              </w:rPr>
              <w:t xml:space="preserve">the </w:t>
            </w:r>
            <w:r w:rsidRPr="00D03C10">
              <w:rPr>
                <w:rFonts w:ascii="Times New Roman" w:hAnsi="Times New Roman" w:cs="Times New Roman"/>
                <w:bCs/>
                <w:color w:val="auto"/>
                <w:spacing w:val="-2"/>
                <w:sz w:val="20"/>
                <w:szCs w:val="20"/>
                <w:lang w:val="en-GB"/>
              </w:rPr>
              <w:t>type of barcode which is included (i.e. GS</w:t>
            </w:r>
            <w:r w:rsidR="00556DF5">
              <w:rPr>
                <w:rFonts w:ascii="Times New Roman" w:hAnsi="Times New Roman" w:cs="Times New Roman"/>
                <w:bCs/>
                <w:color w:val="auto"/>
                <w:spacing w:val="-2"/>
                <w:sz w:val="20"/>
                <w:szCs w:val="20"/>
                <w:lang w:val="en-GB"/>
              </w:rPr>
              <w:t>1-</w:t>
            </w:r>
            <w:r w:rsidR="00CF28E4">
              <w:rPr>
                <w:rFonts w:ascii="Times New Roman" w:hAnsi="Times New Roman" w:cs="Times New Roman"/>
                <w:bCs/>
                <w:color w:val="auto"/>
                <w:spacing w:val="-2"/>
                <w:sz w:val="20"/>
                <w:szCs w:val="20"/>
                <w:lang w:val="en-GB"/>
              </w:rPr>
              <w:t xml:space="preserve">128 </w:t>
            </w:r>
            <w:r w:rsidRPr="00D03C10">
              <w:rPr>
                <w:rFonts w:ascii="Times New Roman" w:hAnsi="Times New Roman" w:cs="Times New Roman"/>
                <w:bCs/>
                <w:color w:val="auto"/>
                <w:spacing w:val="-2"/>
                <w:sz w:val="20"/>
                <w:szCs w:val="20"/>
                <w:lang w:val="en-GB"/>
              </w:rPr>
              <w:t>barcode, 2D Data Matrix barcode) and at which level of packing:</w:t>
            </w:r>
          </w:p>
          <w:p w14:paraId="48D53755" w14:textId="4D51A271" w:rsidR="00D72900" w:rsidRPr="00DD6A1E" w:rsidRDefault="00D72900" w:rsidP="00DD6A1E">
            <w:pPr>
              <w:rPr>
                <w:lang w:val="en-GB"/>
              </w:rPr>
            </w:pPr>
            <w:r>
              <w:rPr>
                <w:lang w:val="en-GB"/>
              </w:rPr>
              <w:t xml:space="preserve">Please confirm </w:t>
            </w:r>
            <w:r w:rsidR="006001B0">
              <w:rPr>
                <w:lang w:val="en-GB"/>
              </w:rPr>
              <w:t xml:space="preserve">implementation of expiry date </w:t>
            </w:r>
            <w:r w:rsidR="00CC74F7">
              <w:rPr>
                <w:lang w:val="en-GB"/>
              </w:rPr>
              <w:t>on secondary pack</w:t>
            </w:r>
            <w:r w:rsidR="006001B0">
              <w:rPr>
                <w:lang w:val="en-GB"/>
              </w:rPr>
              <w:t xml:space="preserve"> as</w:t>
            </w:r>
            <w:r w:rsidR="007F14E9">
              <w:rPr>
                <w:lang w:val="en-GB"/>
              </w:rPr>
              <w:t xml:space="preserve"> </w:t>
            </w:r>
            <w:r w:rsidR="009959F7">
              <w:rPr>
                <w:lang w:val="en-GB"/>
              </w:rPr>
              <w:t>MM. YYYY</w:t>
            </w:r>
            <w:r w:rsidR="00816081">
              <w:rPr>
                <w:lang w:val="en-GB"/>
              </w:rPr>
              <w:t xml:space="preserve">, </w:t>
            </w:r>
            <w:r w:rsidR="008C74E2">
              <w:rPr>
                <w:lang w:val="en-GB"/>
              </w:rPr>
              <w:t>MMM.YYYY</w:t>
            </w:r>
            <w:r w:rsidR="00816081">
              <w:rPr>
                <w:lang w:val="en-GB"/>
              </w:rPr>
              <w:t xml:space="preserve"> or </w:t>
            </w:r>
            <w:r w:rsidR="000845EB">
              <w:rPr>
                <w:lang w:val="en-GB"/>
              </w:rPr>
              <w:t>MMM.YY</w:t>
            </w:r>
            <w:r w:rsidR="005B0183">
              <w:rPr>
                <w:lang w:val="en-GB"/>
              </w:rPr>
              <w:t xml:space="preserve"> and reflected in barcode encoded data</w:t>
            </w:r>
            <w:r w:rsidR="001C1499">
              <w:rPr>
                <w:lang w:val="en-GB"/>
              </w:rPr>
              <w:t xml:space="preserve"> with the last day of respective month</w:t>
            </w:r>
            <w:r w:rsidR="00E164A0">
              <w:rPr>
                <w:lang w:val="en-GB"/>
              </w:rPr>
              <w:t>, in accordance with Annex C:</w:t>
            </w:r>
            <w:r w:rsidR="00E164A0" w:rsidRPr="00D03C10">
              <w:rPr>
                <w:rFonts w:eastAsia="MS Gothic"/>
                <w:bCs/>
                <w:spacing w:val="-2"/>
                <w:lang w:val="en-GB"/>
              </w:rPr>
              <w:t xml:space="preserve">   </w:t>
            </w:r>
            <w:r w:rsidR="001D5870">
              <w:rPr>
                <w:rFonts w:eastAsia="MS Gothic"/>
                <w:bCs/>
                <w:spacing w:val="-2"/>
                <w:lang w:val="en-GB"/>
              </w:rPr>
              <w:t xml:space="preserve">      </w:t>
            </w:r>
            <w:r w:rsidR="00387CC3">
              <w:rPr>
                <w:rFonts w:eastAsia="MS Gothic"/>
                <w:bCs/>
                <w:spacing w:val="-2"/>
                <w:lang w:val="en-GB"/>
              </w:rPr>
              <w:t xml:space="preserve">    </w:t>
            </w:r>
            <w:r w:rsidR="001D5870">
              <w:rPr>
                <w:rFonts w:eastAsia="MS Gothic"/>
                <w:bCs/>
                <w:spacing w:val="-2"/>
                <w:lang w:val="en-GB"/>
              </w:rPr>
              <w:t xml:space="preserve">   </w:t>
            </w:r>
            <w:r w:rsidR="00E164A0" w:rsidRPr="00D03C10">
              <w:rPr>
                <w:rFonts w:eastAsia="MS Gothic"/>
                <w:bCs/>
                <w:spacing w:val="-2"/>
                <w:lang w:val="en-GB"/>
              </w:rPr>
              <w:t xml:space="preserve">   </w:t>
            </w:r>
            <w:sdt>
              <w:sdtPr>
                <w:rPr>
                  <w:rFonts w:eastAsia="MS Gothic"/>
                  <w:b/>
                  <w:bCs/>
                  <w:spacing w:val="-2"/>
                  <w:lang w:val="en-GB"/>
                </w:rPr>
                <w:id w:val="1704442751"/>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lang w:val="en-GB"/>
                  </w:rPr>
                  <w:t>☐</w:t>
                </w:r>
              </w:sdtContent>
            </w:sdt>
            <w:r w:rsidR="00E164A0" w:rsidRPr="00D03C10">
              <w:rPr>
                <w:bCs/>
                <w:spacing w:val="-2"/>
                <w:lang w:val="en-GB"/>
              </w:rPr>
              <w:t xml:space="preserve"> Yes   </w:t>
            </w:r>
            <w:sdt>
              <w:sdtPr>
                <w:rPr>
                  <w:b/>
                  <w:bCs/>
                  <w:spacing w:val="-2"/>
                  <w:lang w:val="en-GB"/>
                </w:rPr>
                <w:id w:val="1862933316"/>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lang w:val="en-GB"/>
                  </w:rPr>
                  <w:t>☐</w:t>
                </w:r>
              </w:sdtContent>
            </w:sdt>
            <w:r w:rsidR="00E164A0" w:rsidRPr="00D03C10">
              <w:rPr>
                <w:bCs/>
                <w:spacing w:val="-2"/>
                <w:lang w:val="en-GB"/>
              </w:rPr>
              <w:t xml:space="preserve"> No</w:t>
            </w:r>
          </w:p>
          <w:p w14:paraId="06D6D70B" w14:textId="77777777" w:rsidR="00E164A0" w:rsidRDefault="00E164A0" w:rsidP="00BB5C08">
            <w:pPr>
              <w:pStyle w:val="Subtitle"/>
              <w:rPr>
                <w:rFonts w:ascii="Times New Roman" w:hAnsi="Times New Roman" w:cs="Times New Roman"/>
                <w:bCs/>
                <w:color w:val="auto"/>
                <w:spacing w:val="-2"/>
                <w:sz w:val="20"/>
                <w:szCs w:val="20"/>
                <w:lang w:val="en-GB"/>
              </w:rPr>
            </w:pPr>
          </w:p>
          <w:p w14:paraId="01AC2E7F" w14:textId="74591F75" w:rsidR="008C1A1F" w:rsidRPr="00D03C10" w:rsidRDefault="0021667F" w:rsidP="00BB5C08">
            <w:pPr>
              <w:pStyle w:val="Subtitle"/>
              <w:rPr>
                <w:rFonts w:ascii="Times New Roman" w:eastAsia="MS Gothic" w:hAnsi="Times New Roman" w:cs="Times New Roman"/>
                <w:b/>
                <w:bCs/>
                <w:color w:val="auto"/>
                <w:spacing w:val="-2"/>
                <w:sz w:val="20"/>
                <w:szCs w:val="20"/>
                <w:lang w:val="en-GB"/>
              </w:rPr>
            </w:pPr>
            <w:r w:rsidRPr="00D03C10">
              <w:rPr>
                <w:rFonts w:ascii="Times New Roman" w:hAnsi="Times New Roman" w:cs="Times New Roman"/>
                <w:bCs/>
                <w:color w:val="auto"/>
                <w:spacing w:val="-2"/>
                <w:sz w:val="20"/>
                <w:szCs w:val="20"/>
                <w:lang w:val="en-GB"/>
              </w:rPr>
              <w:t>Where</w:t>
            </w:r>
            <w:r w:rsidR="004C7C75" w:rsidRPr="00D03C10">
              <w:rPr>
                <w:rFonts w:ascii="Times New Roman" w:hAnsi="Times New Roman" w:cs="Times New Roman"/>
                <w:bCs/>
                <w:color w:val="auto"/>
                <w:spacing w:val="-2"/>
                <w:sz w:val="20"/>
                <w:szCs w:val="20"/>
                <w:lang w:val="en-GB"/>
              </w:rPr>
              <w:t xml:space="preserve"> the</w:t>
            </w:r>
            <w:r w:rsidR="00CA34F0" w:rsidRPr="00D03C10">
              <w:rPr>
                <w:rFonts w:ascii="Times New Roman" w:hAnsi="Times New Roman" w:cs="Times New Roman"/>
                <w:bCs/>
                <w:color w:val="auto"/>
                <w:spacing w:val="-2"/>
                <w:sz w:val="20"/>
                <w:szCs w:val="20"/>
                <w:lang w:val="en-GB"/>
              </w:rPr>
              <w:t xml:space="preserve"> diluent is packed separately</w:t>
            </w:r>
            <w:r w:rsidR="00EC5C53" w:rsidRPr="00D03C10">
              <w:rPr>
                <w:rFonts w:ascii="Times New Roman" w:hAnsi="Times New Roman" w:cs="Times New Roman"/>
                <w:bCs/>
                <w:color w:val="auto"/>
                <w:spacing w:val="-2"/>
                <w:sz w:val="20"/>
                <w:szCs w:val="20"/>
                <w:lang w:val="en-GB"/>
              </w:rPr>
              <w:t>, p</w:t>
            </w:r>
            <w:r w:rsidR="00CA4F15" w:rsidRPr="00D03C10">
              <w:rPr>
                <w:rFonts w:ascii="Times New Roman" w:hAnsi="Times New Roman" w:cs="Times New Roman"/>
                <w:bCs/>
                <w:color w:val="auto"/>
                <w:spacing w:val="-2"/>
                <w:sz w:val="20"/>
                <w:szCs w:val="20"/>
                <w:lang w:val="en-GB"/>
              </w:rPr>
              <w:t xml:space="preserve">lease provide information on </w:t>
            </w:r>
            <w:r w:rsidR="00724570" w:rsidRPr="00D03C10">
              <w:rPr>
                <w:rFonts w:ascii="Times New Roman" w:hAnsi="Times New Roman" w:cs="Times New Roman"/>
                <w:bCs/>
                <w:color w:val="auto"/>
                <w:spacing w:val="-2"/>
                <w:sz w:val="20"/>
                <w:szCs w:val="20"/>
                <w:lang w:val="en-GB"/>
              </w:rPr>
              <w:t>b</w:t>
            </w:r>
            <w:r w:rsidR="00CA4F15" w:rsidRPr="00D03C10">
              <w:rPr>
                <w:rFonts w:ascii="Times New Roman" w:hAnsi="Times New Roman" w:cs="Times New Roman"/>
                <w:bCs/>
                <w:color w:val="auto"/>
                <w:spacing w:val="-2"/>
                <w:sz w:val="20"/>
                <w:szCs w:val="20"/>
                <w:lang w:val="en-GB"/>
              </w:rPr>
              <w:t>ar</w:t>
            </w:r>
            <w:r w:rsidR="00724570" w:rsidRPr="00D03C10">
              <w:rPr>
                <w:rFonts w:ascii="Times New Roman" w:hAnsi="Times New Roman" w:cs="Times New Roman"/>
                <w:bCs/>
                <w:color w:val="auto"/>
                <w:spacing w:val="-2"/>
                <w:sz w:val="20"/>
                <w:szCs w:val="20"/>
                <w:lang w:val="en-GB"/>
              </w:rPr>
              <w:t xml:space="preserve"> </w:t>
            </w:r>
            <w:r w:rsidR="00CA4F15" w:rsidRPr="00D03C10">
              <w:rPr>
                <w:rFonts w:ascii="Times New Roman" w:hAnsi="Times New Roman" w:cs="Times New Roman"/>
                <w:bCs/>
                <w:color w:val="auto"/>
                <w:spacing w:val="-2"/>
                <w:sz w:val="20"/>
                <w:szCs w:val="20"/>
                <w:lang w:val="en-GB"/>
              </w:rPr>
              <w:t>code inclusion on secondary and tertiary packing level for diluent:</w:t>
            </w:r>
            <w:r w:rsidR="00773A07" w:rsidRPr="00D03C10">
              <w:rPr>
                <w:rFonts w:ascii="Times New Roman" w:hAnsi="Times New Roman" w:cs="Times New Roman"/>
                <w:bCs/>
                <w:color w:val="auto"/>
                <w:spacing w:val="-2"/>
                <w:sz w:val="20"/>
                <w:szCs w:val="20"/>
                <w:lang w:val="en-GB"/>
              </w:rPr>
              <w:t xml:space="preserve">                </w:t>
            </w:r>
            <w:r w:rsidR="00A2628D" w:rsidRPr="00D03C10">
              <w:rPr>
                <w:rFonts w:ascii="Times New Roman" w:eastAsia="MS Gothic" w:hAnsi="Times New Roman" w:cs="Times New Roman"/>
                <w:b/>
                <w:bCs/>
                <w:color w:val="auto"/>
                <w:spacing w:val="-2"/>
                <w:sz w:val="20"/>
                <w:szCs w:val="20"/>
                <w:lang w:val="en-GB"/>
              </w:rPr>
              <w:t xml:space="preserve"> </w:t>
            </w:r>
          </w:p>
          <w:p w14:paraId="6BFD0BEF" w14:textId="21A6E5C2" w:rsidR="00CA4F15" w:rsidRDefault="00815D23" w:rsidP="00BB5C08">
            <w:pPr>
              <w:pStyle w:val="Subtitle"/>
              <w:rPr>
                <w:rFonts w:ascii="Times New Roman" w:hAnsi="Times New Roman" w:cs="Times New Roman"/>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995455035"/>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973031443"/>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No</w:t>
            </w:r>
            <w:r w:rsidR="00A2628D" w:rsidRPr="00D03C10">
              <w:rPr>
                <w:rFonts w:ascii="Times New Roman" w:eastAsia="MS Gothic" w:hAnsi="Times New Roman" w:cs="Times New Roman"/>
                <w:b/>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56036632"/>
                <w14:checkbox>
                  <w14:checked w14:val="0"/>
                  <w14:checkedState w14:val="2612" w14:font="MS Gothic"/>
                  <w14:uncheckedState w14:val="2610" w14:font="MS Gothic"/>
                </w14:checkbox>
              </w:sdtPr>
              <w:sdtEndPr/>
              <w:sdtContent>
                <w:r w:rsidR="007E2665" w:rsidRPr="00D03C10">
                  <w:rPr>
                    <w:rFonts w:ascii="MS Gothic" w:eastAsia="MS Gothic" w:hAnsi="MS Gothic" w:cs="Times New Roman" w:hint="eastAsia"/>
                    <w:b/>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Not relevant </w:t>
            </w:r>
            <w:r w:rsidR="00783C33" w:rsidRPr="00D03C10">
              <w:rPr>
                <w:rFonts w:ascii="Times New Roman" w:hAnsi="Times New Roman" w:cs="Times New Roman"/>
                <w:bCs/>
                <w:color w:val="auto"/>
                <w:spacing w:val="-2"/>
                <w:sz w:val="20"/>
                <w:szCs w:val="20"/>
                <w:lang w:val="en-GB"/>
              </w:rPr>
              <w:t>(</w:t>
            </w:r>
            <w:r w:rsidR="00A2628D" w:rsidRPr="00D03C10">
              <w:rPr>
                <w:rFonts w:ascii="Times New Roman" w:hAnsi="Times New Roman" w:cs="Times New Roman"/>
                <w:bCs/>
                <w:color w:val="auto"/>
                <w:spacing w:val="-2"/>
                <w:sz w:val="20"/>
                <w:szCs w:val="20"/>
                <w:lang w:val="en-GB"/>
              </w:rPr>
              <w:t>no diluent</w:t>
            </w:r>
            <w:r w:rsidR="00783C33" w:rsidRPr="00D03C10">
              <w:rPr>
                <w:rFonts w:ascii="Times New Roman" w:hAnsi="Times New Roman" w:cs="Times New Roman"/>
                <w:bCs/>
                <w:color w:val="auto"/>
                <w:spacing w:val="-2"/>
                <w:sz w:val="20"/>
                <w:szCs w:val="20"/>
                <w:lang w:val="en-GB"/>
              </w:rPr>
              <w:t xml:space="preserve"> supplied</w:t>
            </w:r>
            <w:r w:rsidR="00D60357" w:rsidRPr="00D03C10">
              <w:rPr>
                <w:rFonts w:ascii="Times New Roman" w:hAnsi="Times New Roman" w:cs="Times New Roman"/>
                <w:bCs/>
                <w:color w:val="auto"/>
                <w:spacing w:val="-2"/>
                <w:sz w:val="20"/>
                <w:szCs w:val="20"/>
                <w:lang w:val="en-GB"/>
              </w:rPr>
              <w:t xml:space="preserve"> in separate secondary pack</w:t>
            </w:r>
            <w:r w:rsidR="008A27AC" w:rsidRPr="00D03C10">
              <w:rPr>
                <w:rFonts w:ascii="Times New Roman" w:hAnsi="Times New Roman" w:cs="Times New Roman"/>
                <w:bCs/>
                <w:color w:val="auto"/>
                <w:spacing w:val="-2"/>
                <w:sz w:val="20"/>
                <w:szCs w:val="20"/>
                <w:lang w:val="en-GB"/>
              </w:rPr>
              <w:t>)</w:t>
            </w:r>
          </w:p>
          <w:p w14:paraId="34A5340F" w14:textId="40CAE40A" w:rsidR="002605E1" w:rsidRDefault="002605E1" w:rsidP="002605E1">
            <w:pPr>
              <w:rPr>
                <w:lang w:val="en-GB"/>
              </w:rPr>
            </w:pPr>
          </w:p>
          <w:p w14:paraId="59CB1E24" w14:textId="06305902" w:rsidR="00CA4F15" w:rsidRPr="00BF509B" w:rsidRDefault="00CA4F15" w:rsidP="00F60CC1">
            <w:pPr>
              <w:rPr>
                <w:lang w:val="en-GB"/>
              </w:rPr>
            </w:pPr>
          </w:p>
        </w:tc>
      </w:tr>
      <w:tr w:rsidR="00490110" w:rsidRPr="00BF509B" w14:paraId="24B01CA3" w14:textId="77777777" w:rsidTr="72B665B3">
        <w:trPr>
          <w:cantSplit/>
          <w:trHeight w:val="341"/>
        </w:trPr>
        <w:tc>
          <w:tcPr>
            <w:tcW w:w="1979" w:type="dxa"/>
            <w:shd w:val="clear" w:color="auto" w:fill="B8CCE4" w:themeFill="accent1" w:themeFillTint="66"/>
            <w:vAlign w:val="center"/>
          </w:tcPr>
          <w:p w14:paraId="7147EDF1" w14:textId="1E34C22F" w:rsidR="00490110" w:rsidRPr="00D64DCD" w:rsidRDefault="00C97B6D" w:rsidP="00BB5C08">
            <w:pPr>
              <w:spacing w:before="120" w:after="120"/>
              <w:rPr>
                <w:lang w:val="en-GB"/>
              </w:rPr>
            </w:pPr>
            <w:r w:rsidRPr="00D64DCD">
              <w:rPr>
                <w:lang w:val="en-GB"/>
              </w:rPr>
              <w:t xml:space="preserve">Barcodes </w:t>
            </w:r>
            <w:r w:rsidR="000E3902" w:rsidRPr="00D64DCD">
              <w:rPr>
                <w:lang w:val="en-GB"/>
              </w:rPr>
              <w:t>ser</w:t>
            </w:r>
            <w:r w:rsidR="009C4A54" w:rsidRPr="00D64DCD">
              <w:rPr>
                <w:lang w:val="en-GB"/>
              </w:rPr>
              <w:t>ialization and aggregation</w:t>
            </w:r>
          </w:p>
        </w:tc>
        <w:tc>
          <w:tcPr>
            <w:tcW w:w="7566" w:type="dxa"/>
            <w:gridSpan w:val="3"/>
            <w:vAlign w:val="center"/>
          </w:tcPr>
          <w:p w14:paraId="10283203" w14:textId="3E8CEEDC"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 xml:space="preserve">Serialisation and aggregation of barcodes is a </w:t>
            </w:r>
            <w:r w:rsidRPr="00D64DCD">
              <w:rPr>
                <w:rFonts w:ascii="Times New Roman" w:hAnsi="Times New Roman" w:cs="Times New Roman"/>
                <w:b/>
                <w:color w:val="auto"/>
                <w:spacing w:val="-2"/>
                <w:sz w:val="20"/>
                <w:szCs w:val="20"/>
                <w:lang w:val="en-GB"/>
              </w:rPr>
              <w:t>preferred</w:t>
            </w:r>
            <w:r w:rsidRPr="00D64DCD">
              <w:rPr>
                <w:rFonts w:ascii="Times New Roman" w:hAnsi="Times New Roman" w:cs="Times New Roman"/>
                <w:bCs/>
                <w:color w:val="auto"/>
                <w:spacing w:val="-2"/>
                <w:sz w:val="20"/>
                <w:szCs w:val="20"/>
                <w:lang w:val="en-GB"/>
              </w:rPr>
              <w:t xml:space="preserve"> requirement</w:t>
            </w:r>
            <w:r w:rsidR="00A453A7" w:rsidRPr="00D64DCD">
              <w:rPr>
                <w:rFonts w:ascii="Times New Roman" w:hAnsi="Times New Roman" w:cs="Times New Roman"/>
                <w:bCs/>
                <w:color w:val="auto"/>
                <w:spacing w:val="-2"/>
                <w:sz w:val="20"/>
                <w:szCs w:val="20"/>
                <w:lang w:val="en-GB"/>
              </w:rPr>
              <w:t>.</w:t>
            </w:r>
            <w:r w:rsidRPr="00D64DCD">
              <w:rPr>
                <w:rFonts w:ascii="Times New Roman" w:hAnsi="Times New Roman" w:cs="Times New Roman"/>
                <w:bCs/>
                <w:color w:val="auto"/>
                <w:spacing w:val="-2"/>
                <w:sz w:val="20"/>
                <w:szCs w:val="20"/>
                <w:lang w:val="en-GB"/>
              </w:rPr>
              <w:t xml:space="preserve"> Please advise if serialisation and aggregation is already implemented</w:t>
            </w:r>
            <w:r w:rsidR="00191A41" w:rsidRPr="00D64DCD">
              <w:rPr>
                <w:rFonts w:ascii="Times New Roman" w:hAnsi="Times New Roman" w:cs="Times New Roman"/>
                <w:bCs/>
                <w:color w:val="auto"/>
                <w:spacing w:val="-2"/>
                <w:sz w:val="20"/>
                <w:szCs w:val="20"/>
                <w:lang w:val="en-GB"/>
              </w:rPr>
              <w:t xml:space="preserve"> for the offered product</w:t>
            </w:r>
            <w:r w:rsidRPr="00D64DCD">
              <w:rPr>
                <w:rFonts w:ascii="Times New Roman" w:hAnsi="Times New Roman" w:cs="Times New Roman"/>
                <w:bCs/>
                <w:color w:val="auto"/>
                <w:spacing w:val="-2"/>
                <w:sz w:val="20"/>
                <w:szCs w:val="20"/>
                <w:lang w:val="en-GB"/>
              </w:rPr>
              <w:t xml:space="preserve"> and if not, whether you are working towards implementation </w:t>
            </w:r>
            <w:r w:rsidR="00225787" w:rsidRPr="00D64DCD">
              <w:rPr>
                <w:rFonts w:ascii="Times New Roman" w:hAnsi="Times New Roman" w:cs="Times New Roman"/>
                <w:bCs/>
                <w:color w:val="auto"/>
                <w:spacing w:val="-2"/>
                <w:sz w:val="20"/>
                <w:szCs w:val="20"/>
                <w:lang w:val="en-GB"/>
              </w:rPr>
              <w:t>thereof</w:t>
            </w:r>
            <w:r w:rsidRPr="00D64DCD">
              <w:rPr>
                <w:rFonts w:ascii="Times New Roman" w:hAnsi="Times New Roman" w:cs="Times New Roman"/>
                <w:bCs/>
                <w:color w:val="auto"/>
                <w:spacing w:val="-2"/>
                <w:sz w:val="20"/>
                <w:szCs w:val="20"/>
                <w:lang w:val="en-GB"/>
              </w:rPr>
              <w:t xml:space="preserve">, including the timeline for implementation. </w:t>
            </w:r>
          </w:p>
          <w:p w14:paraId="71135D13" w14:textId="77777777"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Serialization a</w:t>
            </w:r>
            <w:r w:rsidRPr="00D64DCD">
              <w:rPr>
                <w:rFonts w:ascii="Times New Roman" w:eastAsia="MS Gothic" w:hAnsi="Times New Roman" w:cs="Times New Roman"/>
                <w:bCs/>
                <w:color w:val="auto"/>
                <w:spacing w:val="-2"/>
                <w:sz w:val="20"/>
                <w:szCs w:val="20"/>
                <w:lang w:val="en-GB"/>
              </w:rPr>
              <w:t xml:space="preserve">t secondary packing level, in accordance with Annex C:  </w:t>
            </w:r>
            <w:sdt>
              <w:sdtPr>
                <w:rPr>
                  <w:rFonts w:ascii="Times New Roman" w:eastAsia="MS Gothic" w:hAnsi="Times New Roman" w:cs="Times New Roman"/>
                  <w:b/>
                  <w:bCs/>
                  <w:color w:val="auto"/>
                  <w:spacing w:val="-2"/>
                  <w:sz w:val="20"/>
                  <w:szCs w:val="20"/>
                  <w:lang w:val="en-GB"/>
                </w:rPr>
                <w:id w:val="210175431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01656759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No*</w:t>
            </w:r>
          </w:p>
          <w:p w14:paraId="0EE6A6C1" w14:textId="77777777"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eastAsia="MS Gothic" w:hAnsi="Times New Roman" w:cs="Times New Roman"/>
                <w:bCs/>
                <w:color w:val="auto"/>
                <w:spacing w:val="-2"/>
                <w:sz w:val="20"/>
                <w:szCs w:val="20"/>
                <w:lang w:val="en-GB"/>
              </w:rPr>
              <w:t xml:space="preserve">Serialization at tertiary packing level, in accordance with Annex C:       </w:t>
            </w:r>
            <w:sdt>
              <w:sdtPr>
                <w:rPr>
                  <w:rFonts w:ascii="Times New Roman" w:eastAsia="MS Gothic" w:hAnsi="Times New Roman" w:cs="Times New Roman"/>
                  <w:b/>
                  <w:bCs/>
                  <w:color w:val="auto"/>
                  <w:spacing w:val="-2"/>
                  <w:sz w:val="20"/>
                  <w:szCs w:val="20"/>
                  <w:lang w:val="en-GB"/>
                </w:rPr>
                <w:id w:val="1239673684"/>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54209372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No*</w:t>
            </w:r>
          </w:p>
          <w:p w14:paraId="4197EF8A" w14:textId="77777777" w:rsidR="000E3902" w:rsidRPr="00D64DCD" w:rsidRDefault="000E3902" w:rsidP="000E3902">
            <w:pPr>
              <w:rPr>
                <w:lang w:val="en-GB"/>
              </w:rPr>
            </w:pPr>
            <w:r w:rsidRPr="00D64DCD">
              <w:rPr>
                <w:lang w:val="en-GB"/>
              </w:rPr>
              <w:t>Aggregation in place, in accordance with Annex C:</w:t>
            </w:r>
            <w:r w:rsidRPr="00D64DCD">
              <w:rPr>
                <w:rFonts w:eastAsia="MS Gothic"/>
                <w:bCs/>
                <w:spacing w:val="-2"/>
                <w:lang w:val="en-GB"/>
              </w:rPr>
              <w:t xml:space="preserve">                               </w:t>
            </w:r>
            <w:sdt>
              <w:sdtPr>
                <w:rPr>
                  <w:rFonts w:eastAsia="MS Gothic"/>
                  <w:b/>
                  <w:bCs/>
                  <w:spacing w:val="-2"/>
                  <w:lang w:val="en-GB"/>
                </w:rPr>
                <w:id w:val="-590855487"/>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Yes   </w:t>
            </w:r>
            <w:sdt>
              <w:sdtPr>
                <w:rPr>
                  <w:b/>
                  <w:bCs/>
                  <w:spacing w:val="-2"/>
                  <w:lang w:val="en-GB"/>
                </w:rPr>
                <w:id w:val="75864147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No*</w:t>
            </w:r>
          </w:p>
          <w:p w14:paraId="21E88FEC" w14:textId="77777777" w:rsidR="00B132FB" w:rsidRPr="00D64DCD" w:rsidRDefault="00B132FB" w:rsidP="000E3902">
            <w:pPr>
              <w:pStyle w:val="Subtitle"/>
              <w:rPr>
                <w:rFonts w:ascii="Times New Roman" w:hAnsi="Times New Roman" w:cs="Times New Roman"/>
                <w:bCs/>
                <w:color w:val="auto"/>
                <w:spacing w:val="-2"/>
                <w:sz w:val="20"/>
                <w:szCs w:val="20"/>
                <w:lang w:val="en-GB"/>
              </w:rPr>
            </w:pPr>
          </w:p>
          <w:p w14:paraId="6A565496" w14:textId="0B63CA0E" w:rsidR="000E3902" w:rsidRPr="00D64DCD" w:rsidRDefault="007E2665"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 xml:space="preserve">Where </w:t>
            </w:r>
            <w:r w:rsidR="006B00AD" w:rsidRPr="00D64DCD">
              <w:rPr>
                <w:rFonts w:ascii="Times New Roman" w:hAnsi="Times New Roman" w:cs="Times New Roman"/>
                <w:bCs/>
                <w:color w:val="auto"/>
                <w:spacing w:val="-2"/>
                <w:sz w:val="20"/>
                <w:szCs w:val="20"/>
                <w:lang w:val="en-GB"/>
              </w:rPr>
              <w:t xml:space="preserve">the diluent </w:t>
            </w:r>
            <w:r w:rsidR="005D6B06" w:rsidRPr="00D64DCD">
              <w:rPr>
                <w:rFonts w:ascii="Times New Roman" w:hAnsi="Times New Roman" w:cs="Times New Roman"/>
                <w:bCs/>
                <w:color w:val="auto"/>
                <w:spacing w:val="-2"/>
                <w:sz w:val="20"/>
                <w:szCs w:val="20"/>
                <w:lang w:val="en-GB"/>
              </w:rPr>
              <w:t>is packe</w:t>
            </w:r>
            <w:r w:rsidR="003F40AB" w:rsidRPr="00D64DCD">
              <w:rPr>
                <w:rFonts w:ascii="Times New Roman" w:hAnsi="Times New Roman" w:cs="Times New Roman"/>
                <w:bCs/>
                <w:color w:val="auto"/>
                <w:spacing w:val="-2"/>
                <w:sz w:val="20"/>
                <w:szCs w:val="20"/>
                <w:lang w:val="en-GB"/>
              </w:rPr>
              <w:t>d</w:t>
            </w:r>
            <w:r w:rsidR="005D6B06" w:rsidRPr="00D64DCD">
              <w:rPr>
                <w:rFonts w:ascii="Times New Roman" w:hAnsi="Times New Roman" w:cs="Times New Roman"/>
                <w:bCs/>
                <w:color w:val="auto"/>
                <w:spacing w:val="-2"/>
                <w:sz w:val="20"/>
                <w:szCs w:val="20"/>
                <w:lang w:val="en-GB"/>
              </w:rPr>
              <w:t xml:space="preserve"> </w:t>
            </w:r>
            <w:r w:rsidR="003F40AB" w:rsidRPr="00D64DCD">
              <w:rPr>
                <w:rFonts w:ascii="Times New Roman" w:hAnsi="Times New Roman" w:cs="Times New Roman"/>
                <w:bCs/>
                <w:color w:val="auto"/>
                <w:spacing w:val="-2"/>
                <w:sz w:val="20"/>
                <w:szCs w:val="20"/>
                <w:lang w:val="en-GB"/>
              </w:rPr>
              <w:t>separately</w:t>
            </w:r>
            <w:r w:rsidRPr="00D64DCD">
              <w:rPr>
                <w:rFonts w:ascii="Times New Roman" w:hAnsi="Times New Roman" w:cs="Times New Roman"/>
                <w:bCs/>
                <w:color w:val="auto"/>
                <w:spacing w:val="-2"/>
                <w:sz w:val="20"/>
                <w:szCs w:val="20"/>
                <w:lang w:val="en-GB"/>
              </w:rPr>
              <w:t>, p</w:t>
            </w:r>
            <w:r w:rsidR="000E3902" w:rsidRPr="00D64DCD">
              <w:rPr>
                <w:rFonts w:ascii="Times New Roman" w:hAnsi="Times New Roman" w:cs="Times New Roman"/>
                <w:bCs/>
                <w:color w:val="auto"/>
                <w:spacing w:val="-2"/>
                <w:sz w:val="20"/>
                <w:szCs w:val="20"/>
                <w:lang w:val="en-GB"/>
              </w:rPr>
              <w:t xml:space="preserve">lease provide information on serialized bar code inclusion on secondary and tertiary packing level for diluents: </w:t>
            </w:r>
            <w:sdt>
              <w:sdtPr>
                <w:rPr>
                  <w:rFonts w:ascii="Times New Roman" w:eastAsia="MS Gothic" w:hAnsi="Times New Roman" w:cs="Times New Roman"/>
                  <w:b/>
                  <w:bCs/>
                  <w:color w:val="auto"/>
                  <w:spacing w:val="-2"/>
                  <w:sz w:val="20"/>
                  <w:szCs w:val="20"/>
                  <w:lang w:val="en-GB"/>
                </w:rPr>
                <w:id w:val="255636385"/>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893884520"/>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No*   </w:t>
            </w:r>
            <w:r w:rsidR="000E3902" w:rsidRPr="00D64DCD">
              <w:rPr>
                <w:rFonts w:ascii="Times New Roman" w:eastAsia="MS Gothic" w:hAnsi="Times New Roman" w:cs="Times New Roman"/>
                <w:b/>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20489972"/>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Not relevant (no diluent supplied</w:t>
            </w:r>
            <w:r w:rsidRPr="00D64DCD">
              <w:rPr>
                <w:rFonts w:ascii="Times New Roman" w:hAnsi="Times New Roman" w:cs="Times New Roman"/>
                <w:bCs/>
                <w:color w:val="auto"/>
                <w:spacing w:val="-2"/>
                <w:sz w:val="20"/>
                <w:szCs w:val="20"/>
                <w:lang w:val="en-GB"/>
              </w:rPr>
              <w:t xml:space="preserve"> in separate secondary pack</w:t>
            </w:r>
            <w:r w:rsidR="000E3902" w:rsidRPr="00D64DCD">
              <w:rPr>
                <w:rFonts w:ascii="Times New Roman" w:hAnsi="Times New Roman" w:cs="Times New Roman"/>
                <w:bCs/>
                <w:color w:val="auto"/>
                <w:spacing w:val="-2"/>
                <w:sz w:val="20"/>
                <w:szCs w:val="20"/>
                <w:lang w:val="en-GB"/>
              </w:rPr>
              <w:t>)</w:t>
            </w:r>
          </w:p>
          <w:p w14:paraId="0CF7FCE6" w14:textId="5F551493" w:rsidR="000E3902"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Please advise type of barcode which is included (i.e. 2D Data Matrix barcode, GS</w:t>
            </w:r>
            <w:r w:rsidR="00FD5FD3">
              <w:rPr>
                <w:rFonts w:ascii="Times New Roman" w:hAnsi="Times New Roman" w:cs="Times New Roman"/>
                <w:bCs/>
                <w:color w:val="auto"/>
                <w:spacing w:val="-2"/>
                <w:sz w:val="20"/>
                <w:szCs w:val="20"/>
                <w:lang w:val="en-GB"/>
              </w:rPr>
              <w:t>1-128</w:t>
            </w:r>
            <w:r w:rsidRPr="00D64DCD">
              <w:rPr>
                <w:rFonts w:ascii="Times New Roman" w:hAnsi="Times New Roman" w:cs="Times New Roman"/>
                <w:bCs/>
                <w:color w:val="auto"/>
                <w:spacing w:val="-2"/>
                <w:sz w:val="20"/>
                <w:szCs w:val="20"/>
                <w:lang w:val="en-GB"/>
              </w:rPr>
              <w:t xml:space="preserve"> barcode) and at which level of packing:</w:t>
            </w:r>
          </w:p>
          <w:p w14:paraId="30E59184" w14:textId="162BFAFA" w:rsidR="00F107A2" w:rsidRPr="00256DB5" w:rsidRDefault="00F107A2" w:rsidP="00F107A2">
            <w:pPr>
              <w:rPr>
                <w:lang w:val="en-GB"/>
              </w:rPr>
            </w:pPr>
            <w:r>
              <w:rPr>
                <w:lang w:val="en-GB"/>
              </w:rPr>
              <w:t xml:space="preserve">Please confirm implementation of expiry date on secondary pack as </w:t>
            </w:r>
            <w:r w:rsidR="009959F7">
              <w:rPr>
                <w:lang w:val="en-GB"/>
              </w:rPr>
              <w:t>MM. YYYY</w:t>
            </w:r>
            <w:r>
              <w:rPr>
                <w:lang w:val="en-GB"/>
              </w:rPr>
              <w:t>, MMM.YYYY or MMM.YY and reflected in barcode encoded data with the last day of respective month, in accordance with Annex C:</w:t>
            </w:r>
            <w:r w:rsidRPr="00D03C10">
              <w:rPr>
                <w:rFonts w:eastAsia="MS Gothic"/>
                <w:bCs/>
                <w:spacing w:val="-2"/>
                <w:lang w:val="en-GB"/>
              </w:rPr>
              <w:t xml:space="preserve">   </w:t>
            </w:r>
            <w:r>
              <w:rPr>
                <w:rFonts w:eastAsia="MS Gothic"/>
                <w:bCs/>
                <w:spacing w:val="-2"/>
                <w:lang w:val="en-GB"/>
              </w:rPr>
              <w:t xml:space="preserve">              </w:t>
            </w:r>
            <w:r w:rsidR="00D90091">
              <w:rPr>
                <w:rFonts w:eastAsia="MS Gothic"/>
                <w:bCs/>
                <w:spacing w:val="-2"/>
                <w:lang w:val="en-GB"/>
              </w:rPr>
              <w:t xml:space="preserve">   </w:t>
            </w:r>
            <w:r w:rsidRPr="00D03C10">
              <w:rPr>
                <w:rFonts w:eastAsia="MS Gothic"/>
                <w:bCs/>
                <w:spacing w:val="-2"/>
                <w:lang w:val="en-GB"/>
              </w:rPr>
              <w:t xml:space="preserve">   </w:t>
            </w:r>
            <w:sdt>
              <w:sdtPr>
                <w:rPr>
                  <w:rFonts w:eastAsia="MS Gothic"/>
                  <w:b/>
                  <w:bCs/>
                  <w:spacing w:val="-2"/>
                  <w:lang w:val="en-GB"/>
                </w:rPr>
                <w:id w:val="34544900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lang w:val="en-GB"/>
                  </w:rPr>
                  <w:t>☐</w:t>
                </w:r>
              </w:sdtContent>
            </w:sdt>
            <w:r w:rsidRPr="00D03C10">
              <w:rPr>
                <w:bCs/>
                <w:spacing w:val="-2"/>
                <w:lang w:val="en-GB"/>
              </w:rPr>
              <w:t xml:space="preserve"> Yes   </w:t>
            </w:r>
            <w:sdt>
              <w:sdtPr>
                <w:rPr>
                  <w:b/>
                  <w:bCs/>
                  <w:spacing w:val="-2"/>
                  <w:lang w:val="en-GB"/>
                </w:rPr>
                <w:id w:val="565996736"/>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lang w:val="en-GB"/>
                  </w:rPr>
                  <w:t>☐</w:t>
                </w:r>
              </w:sdtContent>
            </w:sdt>
            <w:r w:rsidRPr="00D03C10">
              <w:rPr>
                <w:bCs/>
                <w:spacing w:val="-2"/>
                <w:lang w:val="en-GB"/>
              </w:rPr>
              <w:t xml:space="preserve"> No</w:t>
            </w:r>
          </w:p>
          <w:p w14:paraId="14D55D2B" w14:textId="77777777" w:rsidR="00F107A2" w:rsidRPr="00DD6A1E" w:rsidRDefault="00F107A2" w:rsidP="00DD6A1E">
            <w:pPr>
              <w:rPr>
                <w:lang w:val="en-GB"/>
              </w:rPr>
            </w:pPr>
          </w:p>
          <w:p w14:paraId="4A478FD1" w14:textId="77777777" w:rsidR="00490110" w:rsidRPr="00D64DCD" w:rsidRDefault="000E3902" w:rsidP="00D64C26">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*Indicate whether you are working towards such implementation and provide timeline for implementation:</w:t>
            </w:r>
          </w:p>
          <w:p w14:paraId="6F80364D" w14:textId="21761670" w:rsidR="00D64C26" w:rsidRPr="00D64DCD" w:rsidRDefault="00D64C26" w:rsidP="00F60CC1">
            <w:pPr>
              <w:rPr>
                <w:rFonts w:eastAsia="MS Gothic"/>
                <w:lang w:val="en-GB"/>
              </w:rPr>
            </w:pPr>
          </w:p>
        </w:tc>
      </w:tr>
      <w:tr w:rsidR="00C97B6D" w:rsidRPr="00BF509B" w14:paraId="3FD234A5" w14:textId="77777777" w:rsidTr="72B665B3">
        <w:trPr>
          <w:cantSplit/>
          <w:trHeight w:val="341"/>
        </w:trPr>
        <w:tc>
          <w:tcPr>
            <w:tcW w:w="1979" w:type="dxa"/>
            <w:shd w:val="clear" w:color="auto" w:fill="B8CCE4" w:themeFill="accent1" w:themeFillTint="66"/>
            <w:vAlign w:val="center"/>
          </w:tcPr>
          <w:p w14:paraId="47C89671" w14:textId="21F8E03F" w:rsidR="00C97B6D" w:rsidRPr="00D64DCD" w:rsidRDefault="000E3902" w:rsidP="00BB5C08">
            <w:pPr>
              <w:spacing w:before="120" w:after="120"/>
              <w:rPr>
                <w:lang w:val="en-GB"/>
              </w:rPr>
            </w:pPr>
            <w:r w:rsidRPr="00D64DCD">
              <w:rPr>
                <w:lang w:val="en-GB"/>
              </w:rPr>
              <w:t>Data upload to TRVST</w:t>
            </w:r>
            <w:r w:rsidR="002167ED" w:rsidRPr="00D64DCD">
              <w:rPr>
                <w:lang w:val="en-GB"/>
              </w:rPr>
              <w:t xml:space="preserve"> / TRVST onboarding</w:t>
            </w:r>
          </w:p>
        </w:tc>
        <w:tc>
          <w:tcPr>
            <w:tcW w:w="7566" w:type="dxa"/>
            <w:gridSpan w:val="3"/>
            <w:vAlign w:val="center"/>
          </w:tcPr>
          <w:p w14:paraId="7BAC088E" w14:textId="269B71A1" w:rsidR="000E3902" w:rsidRPr="00D64DCD" w:rsidRDefault="00601989" w:rsidP="000E3902">
            <w:pPr>
              <w:rPr>
                <w:lang w:val="en-GB"/>
              </w:rPr>
            </w:pPr>
            <w:r w:rsidRPr="00D64DCD">
              <w:rPr>
                <w:lang w:val="en-GB"/>
              </w:rPr>
              <w:t>U</w:t>
            </w:r>
            <w:r w:rsidR="000E3902" w:rsidRPr="00D64DCD">
              <w:rPr>
                <w:lang w:val="en-GB"/>
              </w:rPr>
              <w:t>pload</w:t>
            </w:r>
            <w:r w:rsidRPr="00D64DCD">
              <w:rPr>
                <w:lang w:val="en-GB"/>
              </w:rPr>
              <w:t xml:space="preserve"> of barcode encoded data</w:t>
            </w:r>
            <w:r w:rsidR="000E3902" w:rsidRPr="00D64DCD">
              <w:rPr>
                <w:lang w:val="en-GB"/>
              </w:rPr>
              <w:t xml:space="preserve"> to TRVST</w:t>
            </w:r>
            <w:r w:rsidRPr="00D64DCD">
              <w:rPr>
                <w:lang w:val="en-GB"/>
              </w:rPr>
              <w:t xml:space="preserve"> is a </w:t>
            </w:r>
            <w:r w:rsidRPr="00D64DCD">
              <w:rPr>
                <w:b/>
                <w:bCs/>
                <w:lang w:val="en-GB"/>
              </w:rPr>
              <w:t>preferred</w:t>
            </w:r>
            <w:r w:rsidRPr="00D64DCD">
              <w:rPr>
                <w:lang w:val="en-GB"/>
              </w:rPr>
              <w:t xml:space="preserve"> requirement</w:t>
            </w:r>
            <w:r w:rsidR="0052693F" w:rsidRPr="00D64DCD">
              <w:rPr>
                <w:lang w:val="en-GB"/>
              </w:rPr>
              <w:t xml:space="preserve"> and would require onboarding to TRVST to </w:t>
            </w:r>
            <w:r w:rsidR="00D94F63" w:rsidRPr="00D64DCD">
              <w:rPr>
                <w:lang w:val="en-GB"/>
              </w:rPr>
              <w:t xml:space="preserve">make data available for subsequent use cases. </w:t>
            </w:r>
          </w:p>
          <w:p w14:paraId="11D11D0F" w14:textId="77777777" w:rsidR="000E3902" w:rsidRPr="00D64DCD" w:rsidRDefault="000E3902" w:rsidP="000E3902">
            <w:pPr>
              <w:rPr>
                <w:lang w:val="en-GB"/>
              </w:rPr>
            </w:pPr>
          </w:p>
          <w:p w14:paraId="378D266F" w14:textId="09530A6A" w:rsidR="003056AA" w:rsidRPr="00D64DCD" w:rsidRDefault="000E3902" w:rsidP="000E3902">
            <w:pPr>
              <w:rPr>
                <w:bCs/>
                <w:spacing w:val="-2"/>
                <w:lang w:val="en-GB"/>
              </w:rPr>
            </w:pPr>
            <w:r w:rsidRPr="00D64DCD">
              <w:rPr>
                <w:lang w:val="en-GB"/>
              </w:rPr>
              <w:t xml:space="preserve">For those </w:t>
            </w:r>
            <w:r w:rsidR="0085249B" w:rsidRPr="00D64DCD">
              <w:rPr>
                <w:lang w:val="en-GB"/>
              </w:rPr>
              <w:t>S</w:t>
            </w:r>
            <w:r w:rsidR="008C2FA2" w:rsidRPr="00D64DCD">
              <w:rPr>
                <w:lang w:val="en-GB"/>
              </w:rPr>
              <w:t>uppliers</w:t>
            </w:r>
            <w:r w:rsidR="0077273F" w:rsidRPr="00D64DCD">
              <w:rPr>
                <w:lang w:val="en-GB"/>
              </w:rPr>
              <w:t xml:space="preserve"> that have an established interface to TRVST</w:t>
            </w:r>
            <w:r w:rsidRPr="00D64DCD">
              <w:rPr>
                <w:lang w:val="en-GB"/>
              </w:rPr>
              <w:t xml:space="preserve">, including </w:t>
            </w:r>
            <w:r w:rsidR="009C2C03" w:rsidRPr="00D64DCD">
              <w:rPr>
                <w:lang w:val="en-GB"/>
              </w:rPr>
              <w:t xml:space="preserve">automatic </w:t>
            </w:r>
            <w:r w:rsidRPr="00D64DCD">
              <w:rPr>
                <w:lang w:val="en-GB"/>
              </w:rPr>
              <w:t>data upload for the respective GTIN</w:t>
            </w:r>
            <w:r w:rsidR="00342568" w:rsidRPr="00D64DCD">
              <w:rPr>
                <w:lang w:val="en-GB"/>
              </w:rPr>
              <w:t>(s)</w:t>
            </w:r>
            <w:r w:rsidRPr="00D64DCD">
              <w:rPr>
                <w:lang w:val="en-GB"/>
              </w:rPr>
              <w:t xml:space="preserve"> </w:t>
            </w:r>
            <w:r w:rsidR="000A14C0" w:rsidRPr="00D64DCD">
              <w:rPr>
                <w:lang w:val="en-GB"/>
              </w:rPr>
              <w:t>(GTIN/vaccine prod</w:t>
            </w:r>
            <w:r w:rsidR="00342568" w:rsidRPr="00D64DCD">
              <w:rPr>
                <w:lang w:val="en-GB"/>
              </w:rPr>
              <w:t>u</w:t>
            </w:r>
            <w:r w:rsidR="000A14C0" w:rsidRPr="00D64DCD">
              <w:rPr>
                <w:lang w:val="en-GB"/>
              </w:rPr>
              <w:t>ct</w:t>
            </w:r>
            <w:r w:rsidR="00342568" w:rsidRPr="00D64DCD">
              <w:rPr>
                <w:lang w:val="en-GB"/>
              </w:rPr>
              <w:t>(s)</w:t>
            </w:r>
            <w:r w:rsidR="000A14C0" w:rsidRPr="00D64DCD">
              <w:rPr>
                <w:lang w:val="en-GB"/>
              </w:rPr>
              <w:t xml:space="preserve"> </w:t>
            </w:r>
            <w:r w:rsidRPr="00D64DCD">
              <w:rPr>
                <w:lang w:val="en-GB"/>
              </w:rPr>
              <w:t>offered via this tender</w:t>
            </w:r>
            <w:r w:rsidR="000A14C0" w:rsidRPr="00D64DCD">
              <w:rPr>
                <w:lang w:val="en-GB"/>
              </w:rPr>
              <w:t>)</w:t>
            </w:r>
            <w:r w:rsidRPr="00D64DCD">
              <w:rPr>
                <w:lang w:val="en-GB"/>
              </w:rPr>
              <w:t>, tick the following box</w:t>
            </w:r>
            <w:r w:rsidR="007837F7" w:rsidRPr="00D64DCD">
              <w:rPr>
                <w:lang w:val="en-GB"/>
              </w:rPr>
              <w:t>:</w:t>
            </w:r>
            <w:r w:rsidRPr="00D64DCD">
              <w:rPr>
                <w:lang w:val="en-GB"/>
              </w:rPr>
              <w:t xml:space="preserve">  </w:t>
            </w:r>
            <w:sdt>
              <w:sdtPr>
                <w:rPr>
                  <w:rFonts w:eastAsia="MS Gothic"/>
                  <w:b/>
                  <w:bCs/>
                  <w:spacing w:val="-2"/>
                  <w:lang w:val="en-GB"/>
                </w:rPr>
                <w:id w:val="-687753583"/>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w:t>
            </w:r>
            <w:r w:rsidRPr="00D64DCD">
              <w:rPr>
                <w:bCs/>
                <w:i/>
                <w:iCs/>
                <w:spacing w:val="-2"/>
                <w:lang w:val="en-GB"/>
              </w:rPr>
              <w:t>TRVST interface fully operation</w:t>
            </w:r>
            <w:r w:rsidR="002167ED" w:rsidRPr="00D64DCD">
              <w:rPr>
                <w:bCs/>
                <w:i/>
                <w:iCs/>
                <w:spacing w:val="-2"/>
                <w:lang w:val="en-GB"/>
              </w:rPr>
              <w:t>al</w:t>
            </w:r>
            <w:r w:rsidR="00F1126C" w:rsidRPr="00D64DCD">
              <w:rPr>
                <w:bCs/>
                <w:i/>
                <w:iCs/>
                <w:spacing w:val="-2"/>
                <w:lang w:val="en-GB"/>
              </w:rPr>
              <w:t xml:space="preserve"> for offered product</w:t>
            </w:r>
            <w:r w:rsidRPr="00D64DCD">
              <w:rPr>
                <w:bCs/>
                <w:spacing w:val="-2"/>
                <w:lang w:val="en-GB"/>
              </w:rPr>
              <w:t xml:space="preserve"> </w:t>
            </w:r>
          </w:p>
          <w:p w14:paraId="1E548A77" w14:textId="0ECBB28B" w:rsidR="000E3902" w:rsidRPr="00D64DCD" w:rsidRDefault="000E3902" w:rsidP="000E3902">
            <w:pPr>
              <w:rPr>
                <w:lang w:val="en-GB"/>
              </w:rPr>
            </w:pPr>
            <w:r w:rsidRPr="00D64DCD">
              <w:rPr>
                <w:lang w:val="en-GB"/>
              </w:rPr>
              <w:t>and skip th</w:t>
            </w:r>
            <w:r w:rsidR="002167ED" w:rsidRPr="00D64DCD">
              <w:rPr>
                <w:lang w:val="en-GB"/>
              </w:rPr>
              <w:t>e remainder of this T</w:t>
            </w:r>
            <w:r w:rsidRPr="00D64DCD">
              <w:rPr>
                <w:lang w:val="en-GB"/>
              </w:rPr>
              <w:t>RVST onboarding section.</w:t>
            </w:r>
          </w:p>
          <w:p w14:paraId="2C50ABAF" w14:textId="77777777" w:rsidR="000E3902" w:rsidRPr="00D64DCD" w:rsidRDefault="000E3902" w:rsidP="000E3902">
            <w:pPr>
              <w:rPr>
                <w:lang w:val="en-GB"/>
              </w:rPr>
            </w:pPr>
          </w:p>
          <w:p w14:paraId="42296F44" w14:textId="3137A82E" w:rsidR="000E3902" w:rsidRPr="00D64DCD" w:rsidRDefault="000E3902" w:rsidP="00204510">
            <w:pPr>
              <w:rPr>
                <w:lang w:val="en-GB"/>
              </w:rPr>
            </w:pPr>
            <w:r w:rsidRPr="00D64DCD">
              <w:rPr>
                <w:lang w:val="en-GB"/>
              </w:rPr>
              <w:t xml:space="preserve">For </w:t>
            </w:r>
            <w:r w:rsidR="00395710" w:rsidRPr="00D64DCD">
              <w:rPr>
                <w:lang w:val="en-GB"/>
              </w:rPr>
              <w:t>S</w:t>
            </w:r>
            <w:r w:rsidRPr="00D64DCD">
              <w:rPr>
                <w:lang w:val="en-GB"/>
              </w:rPr>
              <w:t xml:space="preserve">uppliers </w:t>
            </w:r>
            <w:r w:rsidR="007F7466" w:rsidRPr="00D64DCD">
              <w:rPr>
                <w:lang w:val="en-GB"/>
              </w:rPr>
              <w:t xml:space="preserve">that have not yet established </w:t>
            </w:r>
            <w:r w:rsidR="00D65305" w:rsidRPr="00D64DCD">
              <w:rPr>
                <w:lang w:val="en-GB"/>
              </w:rPr>
              <w:t>or</w:t>
            </w:r>
            <w:r w:rsidR="007F7466" w:rsidRPr="00D64DCD">
              <w:rPr>
                <w:lang w:val="en-GB"/>
              </w:rPr>
              <w:t xml:space="preserve"> initiate</w:t>
            </w:r>
            <w:r w:rsidR="00464ADA" w:rsidRPr="00D64DCD">
              <w:rPr>
                <w:lang w:val="en-GB"/>
              </w:rPr>
              <w:t>d</w:t>
            </w:r>
            <w:r w:rsidR="007F7466" w:rsidRPr="00D64DCD">
              <w:rPr>
                <w:lang w:val="en-GB"/>
              </w:rPr>
              <w:t xml:space="preserve"> the </w:t>
            </w:r>
            <w:r w:rsidR="00CC4526" w:rsidRPr="00D64DCD">
              <w:rPr>
                <w:lang w:val="en-GB"/>
              </w:rPr>
              <w:t>inter</w:t>
            </w:r>
            <w:r w:rsidR="002D0D9A" w:rsidRPr="00D64DCD">
              <w:rPr>
                <w:lang w:val="en-GB"/>
              </w:rPr>
              <w:t xml:space="preserve">face connection </w:t>
            </w:r>
            <w:r w:rsidR="00CC4526" w:rsidRPr="00D64DCD">
              <w:rPr>
                <w:lang w:val="en-GB"/>
              </w:rPr>
              <w:t xml:space="preserve">to TRVST </w:t>
            </w:r>
            <w:r w:rsidR="00DF224E" w:rsidRPr="00D64DCD">
              <w:rPr>
                <w:lang w:val="en-GB"/>
              </w:rPr>
              <w:t>(</w:t>
            </w:r>
            <w:r w:rsidR="00570A03" w:rsidRPr="00D64DCD">
              <w:rPr>
                <w:lang w:val="en-GB"/>
              </w:rPr>
              <w:t>in accordance with Annex C</w:t>
            </w:r>
            <w:r w:rsidR="00DF224E" w:rsidRPr="00D64DCD">
              <w:rPr>
                <w:lang w:val="en-GB"/>
              </w:rPr>
              <w:t>)</w:t>
            </w:r>
            <w:r w:rsidRPr="00D64DCD">
              <w:rPr>
                <w:lang w:val="en-GB"/>
              </w:rPr>
              <w:t xml:space="preserve">, please </w:t>
            </w:r>
            <w:r w:rsidR="00705E65" w:rsidRPr="00D64DCD">
              <w:rPr>
                <w:lang w:val="en-GB"/>
              </w:rPr>
              <w:t>indicate whether you are working towards such implementation and provide timeline for implementation</w:t>
            </w:r>
            <w:r w:rsidR="00467777" w:rsidRPr="00D64DCD">
              <w:rPr>
                <w:lang w:val="en-GB"/>
              </w:rPr>
              <w:t xml:space="preserve"> for</w:t>
            </w:r>
            <w:r w:rsidR="009B594D" w:rsidRPr="00D64DCD">
              <w:rPr>
                <w:lang w:val="en-GB"/>
              </w:rPr>
              <w:t xml:space="preserve"> the offered product</w:t>
            </w:r>
            <w:r w:rsidR="00705E65" w:rsidRPr="00D64DCD">
              <w:rPr>
                <w:lang w:val="en-GB"/>
              </w:rPr>
              <w:t>:</w:t>
            </w:r>
            <w:r w:rsidR="002641C5" w:rsidRPr="00D64DCD">
              <w:rPr>
                <w:lang w:val="en-GB"/>
              </w:rPr>
              <w:t xml:space="preserve"> </w:t>
            </w:r>
          </w:p>
          <w:p w14:paraId="69780A51" w14:textId="77777777" w:rsidR="008C4BBF" w:rsidRPr="00D64DCD" w:rsidRDefault="008C4BBF" w:rsidP="00204510">
            <w:pPr>
              <w:rPr>
                <w:lang w:val="en-GB"/>
              </w:rPr>
            </w:pPr>
          </w:p>
          <w:p w14:paraId="7540538D" w14:textId="61F497A5" w:rsidR="00C97B6D" w:rsidRPr="00D64DCD" w:rsidRDefault="00C97B6D" w:rsidP="00F60CC1">
            <w:pPr>
              <w:rPr>
                <w:rFonts w:eastAsia="MS Gothic"/>
                <w:bCs/>
                <w:spacing w:val="-2"/>
                <w:lang w:val="en-GB"/>
              </w:rPr>
            </w:pPr>
          </w:p>
        </w:tc>
      </w:tr>
      <w:tr w:rsidR="002D1AB9" w:rsidRPr="00BF509B" w14:paraId="010728C8" w14:textId="77777777" w:rsidTr="72B665B3">
        <w:trPr>
          <w:cantSplit/>
          <w:trHeight w:val="341"/>
        </w:trPr>
        <w:tc>
          <w:tcPr>
            <w:tcW w:w="1979" w:type="dxa"/>
            <w:shd w:val="clear" w:color="auto" w:fill="B8CCE4" w:themeFill="accent1" w:themeFillTint="66"/>
            <w:vAlign w:val="center"/>
          </w:tcPr>
          <w:p w14:paraId="00290014" w14:textId="77777777" w:rsidR="00CA4F15" w:rsidRPr="00BF509B" w:rsidRDefault="00CA4F15" w:rsidP="00BB5C08">
            <w:pPr>
              <w:spacing w:before="120" w:after="120"/>
              <w:rPr>
                <w:lang w:val="en-GB"/>
              </w:rPr>
            </w:pPr>
            <w:r w:rsidRPr="00BF509B">
              <w:rPr>
                <w:lang w:val="en-GB"/>
              </w:rPr>
              <w:lastRenderedPageBreak/>
              <w:t>Continuous quality assurance</w:t>
            </w:r>
          </w:p>
        </w:tc>
        <w:tc>
          <w:tcPr>
            <w:tcW w:w="7566" w:type="dxa"/>
            <w:gridSpan w:val="3"/>
            <w:vAlign w:val="center"/>
          </w:tcPr>
          <w:p w14:paraId="004F0569" w14:textId="77777777" w:rsidR="00CA4F15" w:rsidRPr="00BF509B" w:rsidRDefault="00CA4F15" w:rsidP="00BB5C08">
            <w:pPr>
              <w:pStyle w:val="Subtitle"/>
              <w:rPr>
                <w:rFonts w:ascii="Times New Roman" w:eastAsia="MS Gothic" w:hAnsi="Times New Roman" w:cs="Times New Roman"/>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In the past, how has your company been able to maintain the quality level for the supplied products? If your company has faced quality problems, please provide frequency and explanations as well as measures taken for improvement.</w:t>
            </w:r>
          </w:p>
          <w:p w14:paraId="68398098" w14:textId="2DDFDDDC" w:rsidR="000B28FA" w:rsidRPr="00BF509B" w:rsidRDefault="000B28FA" w:rsidP="000B28FA">
            <w:pPr>
              <w:rPr>
                <w:rFonts w:eastAsia="MS Gothic"/>
                <w:lang w:val="en-GB"/>
              </w:rPr>
            </w:pPr>
          </w:p>
        </w:tc>
      </w:tr>
      <w:tr w:rsidR="002D1AB9" w:rsidRPr="00BF509B" w14:paraId="3B9858F5" w14:textId="77777777" w:rsidTr="72B665B3">
        <w:trPr>
          <w:cantSplit/>
          <w:trHeight w:val="341"/>
        </w:trPr>
        <w:tc>
          <w:tcPr>
            <w:tcW w:w="1979" w:type="dxa"/>
            <w:shd w:val="clear" w:color="auto" w:fill="B8CCE4" w:themeFill="accent1" w:themeFillTint="66"/>
            <w:vAlign w:val="center"/>
          </w:tcPr>
          <w:p w14:paraId="0AB420CE" w14:textId="77777777" w:rsidR="00CA4F15" w:rsidRPr="00BF509B" w:rsidRDefault="00CA4F15" w:rsidP="00BB5C08">
            <w:pPr>
              <w:spacing w:before="120" w:after="120"/>
              <w:rPr>
                <w:lang w:val="en-GB"/>
              </w:rPr>
            </w:pPr>
            <w:r w:rsidRPr="00BF509B">
              <w:rPr>
                <w:lang w:val="en-GB"/>
              </w:rPr>
              <w:t>Total annual production capacity</w:t>
            </w:r>
          </w:p>
        </w:tc>
        <w:tc>
          <w:tcPr>
            <w:tcW w:w="7566" w:type="dxa"/>
            <w:gridSpan w:val="3"/>
            <w:vAlign w:val="center"/>
          </w:tcPr>
          <w:p w14:paraId="3435E948"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Bulk:</w:t>
            </w:r>
          </w:p>
          <w:p w14:paraId="14CD6D69" w14:textId="328594C2"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Final filled product for the offered vaccine:</w:t>
            </w:r>
          </w:p>
          <w:p w14:paraId="27EB0EB1"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Source of bulk:</w:t>
            </w:r>
          </w:p>
          <w:p w14:paraId="20A435DC" w14:textId="1A95EB51"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 xml:space="preserve">Source of fill and finish: </w:t>
            </w:r>
          </w:p>
          <w:p w14:paraId="2F8C7CB1" w14:textId="6FE1DE82" w:rsidR="00CA4F15" w:rsidRPr="00575308"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 xml:space="preserve">If you are not bulk producer, or you do not perform the fill and finish for the product offered, please include evidence of contractual access to bulk/fill and finish capacity. </w:t>
            </w:r>
          </w:p>
        </w:tc>
      </w:tr>
      <w:tr w:rsidR="002D1AB9" w:rsidRPr="00BF509B" w14:paraId="70EFB59F" w14:textId="77777777" w:rsidTr="72B665B3">
        <w:trPr>
          <w:cantSplit/>
          <w:trHeight w:val="341"/>
        </w:trPr>
        <w:tc>
          <w:tcPr>
            <w:tcW w:w="1979" w:type="dxa"/>
            <w:shd w:val="clear" w:color="auto" w:fill="B8CCE4" w:themeFill="accent1" w:themeFillTint="66"/>
            <w:vAlign w:val="center"/>
          </w:tcPr>
          <w:p w14:paraId="5E9993DB" w14:textId="02CEEF28" w:rsidR="00CA4F15" w:rsidRPr="00BF509B" w:rsidRDefault="00CA4F15" w:rsidP="00BB5C08">
            <w:pPr>
              <w:spacing w:before="120" w:after="120"/>
              <w:rPr>
                <w:color w:val="FF0000"/>
                <w:lang w:val="en-GB"/>
              </w:rPr>
            </w:pPr>
            <w:r w:rsidRPr="00552EA7">
              <w:rPr>
                <w:lang w:val="en-GB"/>
              </w:rPr>
              <w:t>Batch size</w:t>
            </w:r>
          </w:p>
        </w:tc>
        <w:tc>
          <w:tcPr>
            <w:tcW w:w="7566" w:type="dxa"/>
            <w:gridSpan w:val="3"/>
            <w:vAlign w:val="center"/>
          </w:tcPr>
          <w:p w14:paraId="44CA2521" w14:textId="57B97785" w:rsidR="00CA4F15" w:rsidRPr="00552EA7" w:rsidRDefault="00CA4F15" w:rsidP="00BB5C08">
            <w:pPr>
              <w:pStyle w:val="Subtitle"/>
              <w:rPr>
                <w:rFonts w:ascii="Times New Roman" w:eastAsia="MS Gothic" w:hAnsi="Times New Roman" w:cs="Times New Roman"/>
                <w:b/>
                <w:bCs/>
                <w:color w:val="auto"/>
                <w:spacing w:val="-2"/>
                <w:sz w:val="20"/>
                <w:szCs w:val="20"/>
                <w:lang w:val="en-GB"/>
              </w:rPr>
            </w:pPr>
            <w:r w:rsidRPr="00552EA7">
              <w:rPr>
                <w:rFonts w:ascii="Times New Roman" w:eastAsia="MS Gothic" w:hAnsi="Times New Roman" w:cs="Times New Roman"/>
                <w:bCs/>
                <w:color w:val="auto"/>
                <w:spacing w:val="-2"/>
                <w:sz w:val="20"/>
                <w:szCs w:val="20"/>
                <w:lang w:val="en-GB"/>
              </w:rPr>
              <w:t>Please provide minimum and maximum batch size for bulk production:</w:t>
            </w:r>
          </w:p>
          <w:p w14:paraId="19FF4466" w14:textId="012B06AF" w:rsidR="00CA4F15" w:rsidRPr="00BF509B" w:rsidRDefault="00CA4F15" w:rsidP="00BB5C08">
            <w:pPr>
              <w:pStyle w:val="Subtitle"/>
              <w:rPr>
                <w:rFonts w:ascii="Times New Roman" w:eastAsia="MS Gothic" w:hAnsi="Times New Roman" w:cs="Times New Roman"/>
                <w:b/>
                <w:bCs/>
                <w:color w:val="FF0000"/>
                <w:spacing w:val="-2"/>
                <w:sz w:val="20"/>
                <w:szCs w:val="20"/>
                <w:lang w:val="en-GB"/>
              </w:rPr>
            </w:pPr>
            <w:r w:rsidRPr="00552EA7">
              <w:rPr>
                <w:rFonts w:ascii="Times New Roman" w:eastAsia="MS Gothic" w:hAnsi="Times New Roman" w:cs="Times New Roman"/>
                <w:bCs/>
                <w:color w:val="auto"/>
                <w:spacing w:val="-2"/>
                <w:sz w:val="20"/>
                <w:szCs w:val="20"/>
                <w:lang w:val="en-GB"/>
              </w:rPr>
              <w:t>Please provide minimum and maximum batch size (throughput) for fill and finish:</w:t>
            </w:r>
          </w:p>
        </w:tc>
      </w:tr>
      <w:tr w:rsidR="002D1AB9" w:rsidRPr="00BF509B" w14:paraId="220A1526" w14:textId="77777777" w:rsidTr="72B665B3">
        <w:trPr>
          <w:cantSplit/>
          <w:trHeight w:val="341"/>
        </w:trPr>
        <w:tc>
          <w:tcPr>
            <w:tcW w:w="1979" w:type="dxa"/>
            <w:shd w:val="clear" w:color="auto" w:fill="B8CCE4" w:themeFill="accent1" w:themeFillTint="66"/>
          </w:tcPr>
          <w:p w14:paraId="37179A49" w14:textId="77777777" w:rsidR="00CA4F15" w:rsidRPr="00BF509B" w:rsidRDefault="00CA4F15" w:rsidP="00BB5C08">
            <w:pPr>
              <w:spacing w:before="120" w:after="120"/>
              <w:rPr>
                <w:lang w:val="en-GB"/>
              </w:rPr>
            </w:pPr>
            <w:r w:rsidRPr="00BF509B">
              <w:rPr>
                <w:color w:val="000000"/>
                <w:lang w:val="en-GB"/>
              </w:rPr>
              <w:t>Storage capacity</w:t>
            </w:r>
          </w:p>
        </w:tc>
        <w:tc>
          <w:tcPr>
            <w:tcW w:w="7566" w:type="dxa"/>
            <w:gridSpan w:val="3"/>
          </w:tcPr>
          <w:p w14:paraId="1F86B05F" w14:textId="77777777" w:rsidR="00CA4F15" w:rsidRPr="00BF509B" w:rsidRDefault="00CA4F15" w:rsidP="00BB5C08">
            <w:pPr>
              <w:jc w:val="both"/>
              <w:rPr>
                <w:color w:val="000000"/>
                <w:lang w:val="en-GB"/>
              </w:rPr>
            </w:pPr>
            <w:r w:rsidRPr="00BF509B">
              <w:rPr>
                <w:color w:val="000000"/>
                <w:lang w:val="en-GB"/>
              </w:rPr>
              <w:t>Please indicate cold storage capacity for bulk and finished product, indicating the maximum storage capacity in number of doses at any time.</w:t>
            </w:r>
          </w:p>
          <w:p w14:paraId="0D28FBCA" w14:textId="77777777" w:rsidR="00CA4F15" w:rsidRPr="00BF509B" w:rsidRDefault="00CA4F15" w:rsidP="00BB5C08">
            <w:pPr>
              <w:jc w:val="both"/>
              <w:rPr>
                <w:color w:val="000000"/>
                <w:lang w:val="en-GB"/>
              </w:rPr>
            </w:pPr>
          </w:p>
          <w:p w14:paraId="78502E99" w14:textId="77777777" w:rsidR="00CA4F15" w:rsidRPr="00BF509B" w:rsidRDefault="00CA4F15" w:rsidP="00BB5C08">
            <w:pPr>
              <w:jc w:val="both"/>
              <w:rPr>
                <w:color w:val="000000"/>
                <w:lang w:val="en-GB"/>
              </w:rPr>
            </w:pPr>
            <w:r w:rsidRPr="00BF509B">
              <w:rPr>
                <w:color w:val="000000"/>
                <w:lang w:val="en-GB"/>
              </w:rPr>
              <w:t>Bulk:</w:t>
            </w:r>
          </w:p>
          <w:p w14:paraId="3718A8F5" w14:textId="77777777" w:rsidR="00CA4F15" w:rsidRPr="00BF509B" w:rsidRDefault="00CA4F15" w:rsidP="00BB5C08">
            <w:pPr>
              <w:jc w:val="both"/>
              <w:rPr>
                <w:color w:val="000000"/>
                <w:lang w:val="en-GB"/>
              </w:rPr>
            </w:pPr>
            <w:r w:rsidRPr="00BF509B">
              <w:rPr>
                <w:color w:val="000000"/>
                <w:lang w:val="en-GB"/>
              </w:rPr>
              <w:t>Finished product:</w:t>
            </w:r>
          </w:p>
          <w:p w14:paraId="48167EC5" w14:textId="77777777" w:rsidR="00CA4F15" w:rsidRPr="00BF509B" w:rsidRDefault="00CA4F15" w:rsidP="00BB5C08">
            <w:pPr>
              <w:jc w:val="both"/>
              <w:rPr>
                <w:color w:val="000000"/>
                <w:lang w:val="en-GB"/>
              </w:rPr>
            </w:pPr>
          </w:p>
        </w:tc>
      </w:tr>
      <w:tr w:rsidR="002D1AB9" w:rsidRPr="00BF509B" w14:paraId="3A370444" w14:textId="77777777" w:rsidTr="72B665B3">
        <w:trPr>
          <w:cantSplit/>
          <w:trHeight w:val="341"/>
        </w:trPr>
        <w:tc>
          <w:tcPr>
            <w:tcW w:w="1979" w:type="dxa"/>
            <w:shd w:val="clear" w:color="auto" w:fill="B8CCE4" w:themeFill="accent1" w:themeFillTint="66"/>
          </w:tcPr>
          <w:p w14:paraId="77DA1484" w14:textId="77777777" w:rsidR="00CA4F15" w:rsidRPr="00BF509B" w:rsidRDefault="00CA4F15" w:rsidP="00BB5C08">
            <w:pPr>
              <w:spacing w:before="120" w:after="120"/>
              <w:rPr>
                <w:color w:val="000000"/>
                <w:lang w:val="en-GB"/>
              </w:rPr>
            </w:pPr>
            <w:r w:rsidRPr="00BF509B">
              <w:rPr>
                <w:color w:val="000000"/>
                <w:lang w:val="en-GB"/>
              </w:rPr>
              <w:t>Capacity Expansion</w:t>
            </w:r>
          </w:p>
        </w:tc>
        <w:tc>
          <w:tcPr>
            <w:tcW w:w="7566" w:type="dxa"/>
            <w:gridSpan w:val="3"/>
          </w:tcPr>
          <w:p w14:paraId="0451F143" w14:textId="77777777" w:rsidR="00CA4F15" w:rsidRPr="00BF509B" w:rsidRDefault="00CA4F15" w:rsidP="00BB5C08">
            <w:pPr>
              <w:jc w:val="both"/>
              <w:rPr>
                <w:lang w:val="en-GB"/>
              </w:rPr>
            </w:pPr>
            <w:r w:rsidRPr="00BF509B">
              <w:rPr>
                <w:lang w:val="en-GB"/>
              </w:rPr>
              <w:t>In case of plans to scale-up production, please provide information on:</w:t>
            </w:r>
          </w:p>
          <w:p w14:paraId="56A13AA1" w14:textId="77777777" w:rsidR="00CA4F15" w:rsidRPr="00BF509B" w:rsidRDefault="00CA4F15" w:rsidP="00BB5C08">
            <w:pPr>
              <w:jc w:val="both"/>
              <w:rPr>
                <w:color w:val="FF0000"/>
                <w:lang w:val="en-GB"/>
              </w:rPr>
            </w:pPr>
          </w:p>
          <w:p w14:paraId="02532189"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Milestones and timelines related to any scale up in production capacity, including if required, any new facilities</w:t>
            </w:r>
          </w:p>
          <w:p w14:paraId="4A3A3F97"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Milestones and timelines for anticipated approval by the NRA</w:t>
            </w:r>
          </w:p>
          <w:p w14:paraId="37A64DE3"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Timelines for WHO approval as applicable</w:t>
            </w:r>
          </w:p>
          <w:p w14:paraId="0206D9A1"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Expected timeline for release and availability to UNICEF of first product from new capacity</w:t>
            </w:r>
          </w:p>
          <w:p w14:paraId="5BD7B8FF" w14:textId="77777777" w:rsidR="00CA4F15" w:rsidRPr="00BF509B" w:rsidRDefault="00CA4F15" w:rsidP="00BB5C08">
            <w:pPr>
              <w:jc w:val="both"/>
              <w:rPr>
                <w:color w:val="FF0000"/>
                <w:lang w:val="en-GB"/>
              </w:rPr>
            </w:pPr>
          </w:p>
          <w:p w14:paraId="7DE101BA" w14:textId="77777777" w:rsidR="00CA4F15" w:rsidRPr="00BF509B" w:rsidRDefault="00CA4F15" w:rsidP="00BB5C08">
            <w:pPr>
              <w:adjustRightInd w:val="0"/>
              <w:rPr>
                <w:color w:val="000000"/>
                <w:u w:val="single"/>
                <w:lang w:val="en-GB"/>
              </w:rPr>
            </w:pPr>
            <w:proofErr w:type="gramStart"/>
            <w:r w:rsidRPr="00BF509B">
              <w:rPr>
                <w:color w:val="000000"/>
                <w:u w:val="single"/>
                <w:lang w:val="en-GB"/>
              </w:rPr>
              <w:t>Proposers</w:t>
            </w:r>
            <w:proofErr w:type="gramEnd"/>
            <w:r w:rsidRPr="00BF509B">
              <w:rPr>
                <w:color w:val="000000"/>
                <w:u w:val="single"/>
                <w:lang w:val="en-GB"/>
              </w:rPr>
              <w:t xml:space="preserve"> response: </w:t>
            </w:r>
          </w:p>
          <w:p w14:paraId="3C0C2D6A" w14:textId="77777777" w:rsidR="00CA4F15" w:rsidRPr="00BF509B" w:rsidRDefault="00CA4F15" w:rsidP="00BB5C08">
            <w:pPr>
              <w:jc w:val="both"/>
              <w:rPr>
                <w:color w:val="000000"/>
                <w:lang w:val="en-GB"/>
              </w:rPr>
            </w:pPr>
          </w:p>
        </w:tc>
      </w:tr>
      <w:tr w:rsidR="002D1AB9" w:rsidRPr="00BF509B" w14:paraId="4D4CE266" w14:textId="77777777" w:rsidTr="72B665B3">
        <w:trPr>
          <w:cantSplit/>
          <w:trHeight w:val="341"/>
        </w:trPr>
        <w:tc>
          <w:tcPr>
            <w:tcW w:w="1979" w:type="dxa"/>
            <w:shd w:val="clear" w:color="auto" w:fill="B8CCE4" w:themeFill="accent1" w:themeFillTint="66"/>
            <w:vAlign w:val="center"/>
          </w:tcPr>
          <w:p w14:paraId="6BAB667D" w14:textId="77777777" w:rsidR="00CA4F15" w:rsidRPr="00BF509B" w:rsidRDefault="00CA4F15" w:rsidP="00BB5C08">
            <w:pPr>
              <w:spacing w:before="120" w:after="120"/>
              <w:rPr>
                <w:color w:val="000000"/>
                <w:lang w:val="en-GB"/>
              </w:rPr>
            </w:pPr>
            <w:r w:rsidRPr="00BF509B">
              <w:rPr>
                <w:lang w:val="en-GB"/>
              </w:rPr>
              <w:t>Shelf life</w:t>
            </w:r>
          </w:p>
        </w:tc>
        <w:tc>
          <w:tcPr>
            <w:tcW w:w="7566" w:type="dxa"/>
            <w:gridSpan w:val="3"/>
            <w:vAlign w:val="center"/>
          </w:tcPr>
          <w:p w14:paraId="2987B5AF" w14:textId="77777777" w:rsidR="00CA4F15" w:rsidRPr="00BF509B" w:rsidRDefault="00CA4F15" w:rsidP="00BB5C08">
            <w:pPr>
              <w:rPr>
                <w:lang w:val="en-GB"/>
              </w:rPr>
            </w:pPr>
            <w:r w:rsidRPr="00BF509B">
              <w:rPr>
                <w:lang w:val="en-GB"/>
              </w:rPr>
              <w:t xml:space="preserve">Remaining minimum shelf life at the time of shipment: </w:t>
            </w:r>
          </w:p>
          <w:p w14:paraId="5651C02E" w14:textId="77777777" w:rsidR="00CA4F15" w:rsidRPr="00BF509B" w:rsidRDefault="00CA4F15" w:rsidP="00BB5C08">
            <w:pPr>
              <w:rPr>
                <w:lang w:val="en-GB"/>
              </w:rPr>
            </w:pPr>
          </w:p>
          <w:p w14:paraId="19469B1A" w14:textId="77777777" w:rsidR="00CA4F15" w:rsidRPr="00BF509B" w:rsidRDefault="00CA4F15" w:rsidP="00BB5C08">
            <w:pPr>
              <w:rPr>
                <w:lang w:val="en-GB"/>
              </w:rPr>
            </w:pPr>
            <w:r w:rsidRPr="00BF509B">
              <w:rPr>
                <w:lang w:val="en-GB"/>
              </w:rPr>
              <w:t>Total shelf life of the vaccine offered:</w:t>
            </w:r>
          </w:p>
          <w:p w14:paraId="44B8E79F" w14:textId="77777777" w:rsidR="00CA4F15" w:rsidRPr="00BF509B" w:rsidRDefault="00CA4F15" w:rsidP="00BB5C08">
            <w:pPr>
              <w:rPr>
                <w:lang w:val="en-GB"/>
              </w:rPr>
            </w:pPr>
          </w:p>
          <w:p w14:paraId="049A9AED" w14:textId="06DF3413" w:rsidR="00CA4F15" w:rsidRPr="00BF509B" w:rsidRDefault="00CA4F15" w:rsidP="00BB5C08">
            <w:pPr>
              <w:rPr>
                <w:lang w:val="en-GB"/>
              </w:rPr>
            </w:pPr>
            <w:r w:rsidRPr="00BF509B">
              <w:rPr>
                <w:lang w:val="en-GB"/>
              </w:rPr>
              <w:t>P</w:t>
            </w:r>
            <w:r w:rsidR="008325FF">
              <w:rPr>
                <w:lang w:val="en-GB"/>
              </w:rPr>
              <w:t>l</w:t>
            </w:r>
            <w:r w:rsidRPr="00BF509B">
              <w:rPr>
                <w:lang w:val="en-GB"/>
              </w:rPr>
              <w:t>ease provide information on any plans to increase the current total shelf life of the vaccine including the timelines related to anticipated approval by the NRA and WHO, as applicable.</w:t>
            </w:r>
          </w:p>
          <w:p w14:paraId="3A36399C" w14:textId="77777777" w:rsidR="00CA4F15" w:rsidRPr="00BF509B" w:rsidRDefault="00CA4F15" w:rsidP="00BB5C08">
            <w:pPr>
              <w:jc w:val="both"/>
              <w:rPr>
                <w:lang w:val="en-GB"/>
              </w:rPr>
            </w:pPr>
          </w:p>
        </w:tc>
      </w:tr>
      <w:tr w:rsidR="002D1AB9" w:rsidRPr="00BF509B" w14:paraId="226E5413" w14:textId="77777777" w:rsidTr="72B665B3">
        <w:trPr>
          <w:cantSplit/>
          <w:trHeight w:val="341"/>
        </w:trPr>
        <w:tc>
          <w:tcPr>
            <w:tcW w:w="1979" w:type="dxa"/>
            <w:shd w:val="clear" w:color="auto" w:fill="B8CCE4" w:themeFill="accent1" w:themeFillTint="66"/>
            <w:vAlign w:val="center"/>
          </w:tcPr>
          <w:p w14:paraId="19963CE5" w14:textId="77777777" w:rsidR="00CA4F15" w:rsidRPr="00BF509B" w:rsidRDefault="00CA4F15" w:rsidP="00BB5C08">
            <w:pPr>
              <w:spacing w:before="120" w:after="120"/>
              <w:rPr>
                <w:lang w:val="en-GB"/>
              </w:rPr>
            </w:pPr>
            <w:r w:rsidRPr="00BF509B">
              <w:rPr>
                <w:lang w:val="en-GB"/>
              </w:rPr>
              <w:t>Vaccination schedule:</w:t>
            </w:r>
          </w:p>
        </w:tc>
        <w:tc>
          <w:tcPr>
            <w:tcW w:w="7566" w:type="dxa"/>
            <w:gridSpan w:val="3"/>
            <w:vAlign w:val="center"/>
          </w:tcPr>
          <w:p w14:paraId="33AAEEDD" w14:textId="77777777" w:rsidR="00CA4F15" w:rsidRPr="00BF509B" w:rsidRDefault="00CA4F15" w:rsidP="00BB5C08">
            <w:pPr>
              <w:adjustRightInd w:val="0"/>
              <w:rPr>
                <w:color w:val="000000"/>
                <w:u w:val="single"/>
                <w:lang w:val="en-GB"/>
              </w:rPr>
            </w:pPr>
            <w:proofErr w:type="gramStart"/>
            <w:r w:rsidRPr="00BF509B">
              <w:rPr>
                <w:color w:val="000000"/>
                <w:u w:val="single"/>
                <w:lang w:val="en-GB"/>
              </w:rPr>
              <w:t>Proposers</w:t>
            </w:r>
            <w:proofErr w:type="gramEnd"/>
            <w:r w:rsidRPr="00BF509B">
              <w:rPr>
                <w:color w:val="000000"/>
                <w:u w:val="single"/>
                <w:lang w:val="en-GB"/>
              </w:rPr>
              <w:t xml:space="preserve"> response: </w:t>
            </w:r>
          </w:p>
          <w:p w14:paraId="3F9A6DAD"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6F939701" w14:textId="77777777" w:rsidTr="72B665B3">
        <w:trPr>
          <w:cantSplit/>
          <w:trHeight w:val="341"/>
        </w:trPr>
        <w:tc>
          <w:tcPr>
            <w:tcW w:w="1979" w:type="dxa"/>
            <w:shd w:val="clear" w:color="auto" w:fill="B8CCE4" w:themeFill="accent1" w:themeFillTint="66"/>
            <w:vAlign w:val="center"/>
          </w:tcPr>
          <w:p w14:paraId="7D9C28A7" w14:textId="77777777" w:rsidR="00CA4F15" w:rsidRPr="00BF509B" w:rsidRDefault="00CA4F15" w:rsidP="00BB5C08">
            <w:pPr>
              <w:spacing w:before="120" w:after="120"/>
              <w:rPr>
                <w:lang w:val="en-GB"/>
              </w:rPr>
            </w:pPr>
            <w:r w:rsidRPr="00BF509B">
              <w:rPr>
                <w:lang w:val="en-GB"/>
              </w:rPr>
              <w:t>Country of Origin:</w:t>
            </w:r>
          </w:p>
        </w:tc>
        <w:tc>
          <w:tcPr>
            <w:tcW w:w="7566" w:type="dxa"/>
            <w:gridSpan w:val="3"/>
            <w:vAlign w:val="center"/>
          </w:tcPr>
          <w:p w14:paraId="6AD08102" w14:textId="77777777" w:rsidR="00CA4F15" w:rsidRPr="00BF509B" w:rsidRDefault="00CA4F15" w:rsidP="00BB5C08">
            <w:pPr>
              <w:adjustRightInd w:val="0"/>
              <w:rPr>
                <w:color w:val="000000"/>
                <w:u w:val="single"/>
                <w:lang w:val="en-GB"/>
              </w:rPr>
            </w:pPr>
            <w:proofErr w:type="gramStart"/>
            <w:r w:rsidRPr="00BF509B">
              <w:rPr>
                <w:color w:val="000000"/>
                <w:u w:val="single"/>
                <w:lang w:val="en-GB"/>
              </w:rPr>
              <w:t>Proposers</w:t>
            </w:r>
            <w:proofErr w:type="gramEnd"/>
            <w:r w:rsidRPr="00BF509B">
              <w:rPr>
                <w:color w:val="000000"/>
                <w:u w:val="single"/>
                <w:lang w:val="en-GB"/>
              </w:rPr>
              <w:t xml:space="preserve"> response: </w:t>
            </w:r>
          </w:p>
          <w:p w14:paraId="5BF20AC2"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7E1C8068" w14:textId="77777777" w:rsidTr="72B665B3">
        <w:trPr>
          <w:cantSplit/>
          <w:trHeight w:val="341"/>
        </w:trPr>
        <w:tc>
          <w:tcPr>
            <w:tcW w:w="1979" w:type="dxa"/>
            <w:shd w:val="clear" w:color="auto" w:fill="B8CCE4" w:themeFill="accent1" w:themeFillTint="66"/>
            <w:vAlign w:val="center"/>
          </w:tcPr>
          <w:p w14:paraId="0C14FC19" w14:textId="77777777" w:rsidR="00CA4F15" w:rsidRPr="00BF509B" w:rsidRDefault="00CA4F15" w:rsidP="00BB5C08">
            <w:pPr>
              <w:spacing w:before="120" w:after="120"/>
              <w:rPr>
                <w:lang w:val="en-GB"/>
              </w:rPr>
            </w:pPr>
            <w:r w:rsidRPr="00BF509B">
              <w:rPr>
                <w:lang w:val="en-GB"/>
              </w:rPr>
              <w:t>National Regulatory Authority (NRA) of record:</w:t>
            </w:r>
          </w:p>
        </w:tc>
        <w:tc>
          <w:tcPr>
            <w:tcW w:w="7566" w:type="dxa"/>
            <w:gridSpan w:val="3"/>
            <w:vAlign w:val="center"/>
          </w:tcPr>
          <w:p w14:paraId="1C1812F1" w14:textId="77777777" w:rsidR="00CA4F15" w:rsidRPr="00BF509B" w:rsidRDefault="00CA4F15" w:rsidP="00BB5C08">
            <w:pPr>
              <w:adjustRightInd w:val="0"/>
              <w:rPr>
                <w:color w:val="000000"/>
                <w:u w:val="single"/>
                <w:lang w:val="en-GB"/>
              </w:rPr>
            </w:pPr>
            <w:proofErr w:type="gramStart"/>
            <w:r w:rsidRPr="00BF509B">
              <w:rPr>
                <w:color w:val="000000"/>
                <w:u w:val="single"/>
                <w:lang w:val="en-GB"/>
              </w:rPr>
              <w:t>Proposers</w:t>
            </w:r>
            <w:proofErr w:type="gramEnd"/>
            <w:r w:rsidRPr="00BF509B">
              <w:rPr>
                <w:color w:val="000000"/>
                <w:u w:val="single"/>
                <w:lang w:val="en-GB"/>
              </w:rPr>
              <w:t xml:space="preserve"> response: </w:t>
            </w:r>
          </w:p>
          <w:p w14:paraId="629B6271"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13DF52B8" w14:textId="77777777" w:rsidTr="72B665B3">
        <w:trPr>
          <w:cantSplit/>
          <w:trHeight w:val="341"/>
        </w:trPr>
        <w:tc>
          <w:tcPr>
            <w:tcW w:w="1979" w:type="dxa"/>
            <w:shd w:val="clear" w:color="auto" w:fill="B8CCE4" w:themeFill="accent1" w:themeFillTint="66"/>
            <w:vAlign w:val="center"/>
          </w:tcPr>
          <w:p w14:paraId="2677238C" w14:textId="77777777" w:rsidR="00CA4F15" w:rsidRPr="00BF509B" w:rsidRDefault="00CA4F15" w:rsidP="00BB5C08">
            <w:pPr>
              <w:spacing w:before="120" w:after="120"/>
              <w:rPr>
                <w:highlight w:val="yellow"/>
                <w:lang w:val="en-GB"/>
              </w:rPr>
            </w:pPr>
            <w:r w:rsidRPr="00BF509B">
              <w:rPr>
                <w:lang w:val="en-GB"/>
              </w:rPr>
              <w:lastRenderedPageBreak/>
              <w:t>Variations/changes to licensure and WHO prequalification dossier</w:t>
            </w:r>
          </w:p>
        </w:tc>
        <w:tc>
          <w:tcPr>
            <w:tcW w:w="7566" w:type="dxa"/>
            <w:gridSpan w:val="3"/>
            <w:vAlign w:val="center"/>
          </w:tcPr>
          <w:p w14:paraId="439B7ED0" w14:textId="42B46372" w:rsidR="00CA4F15" w:rsidRPr="00BF509B" w:rsidRDefault="00CA4F15" w:rsidP="00BB5C08">
            <w:pPr>
              <w:rPr>
                <w:color w:val="000000"/>
                <w:lang w:val="en-GB"/>
              </w:rPr>
            </w:pPr>
            <w:r w:rsidRPr="00BF509B">
              <w:rPr>
                <w:color w:val="000000"/>
                <w:lang w:val="en-GB"/>
              </w:rPr>
              <w:t>Are there any variations currently pending for review and approval by:</w:t>
            </w:r>
          </w:p>
          <w:p w14:paraId="1D57E701" w14:textId="77777777" w:rsidR="00CA4F15" w:rsidRPr="00BF509B" w:rsidRDefault="00CA4F15" w:rsidP="00BB5C08">
            <w:pPr>
              <w:rPr>
                <w:color w:val="000000"/>
                <w:lang w:val="en-GB"/>
              </w:rPr>
            </w:pPr>
          </w:p>
          <w:p w14:paraId="6A00783E" w14:textId="77777777" w:rsidR="00CA4F15" w:rsidRPr="00BF509B" w:rsidRDefault="00CA4F15" w:rsidP="00BB5C08">
            <w:pPr>
              <w:pStyle w:val="Subtitle"/>
              <w:rPr>
                <w:rFonts w:ascii="Times New Roman" w:eastAsia="Times New Roman" w:hAnsi="Times New Roman" w:cs="Times New Roman"/>
                <w:color w:val="000000"/>
                <w:spacing w:val="0"/>
                <w:sz w:val="20"/>
                <w:szCs w:val="20"/>
                <w:lang w:val="en-GB"/>
              </w:rPr>
            </w:pPr>
            <w:r w:rsidRPr="00BF509B">
              <w:rPr>
                <w:rFonts w:ascii="Times New Roman" w:eastAsia="Times New Roman" w:hAnsi="Times New Roman" w:cs="Times New Roman"/>
                <w:color w:val="000000"/>
                <w:spacing w:val="0"/>
                <w:sz w:val="20"/>
                <w:szCs w:val="20"/>
                <w:lang w:val="en-GB"/>
              </w:rPr>
              <w:t xml:space="preserve">NRA of record  </w:t>
            </w:r>
            <w:sdt>
              <w:sdtPr>
                <w:rPr>
                  <w:rFonts w:ascii="Times New Roman" w:eastAsia="Times New Roman" w:hAnsi="Times New Roman" w:cs="Times New Roman"/>
                  <w:color w:val="000000"/>
                  <w:spacing w:val="0"/>
                  <w:sz w:val="20"/>
                  <w:szCs w:val="20"/>
                  <w:lang w:val="en-GB"/>
                </w:rPr>
                <w:id w:val="823012742"/>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Yes   </w:t>
            </w:r>
            <w:sdt>
              <w:sdtPr>
                <w:rPr>
                  <w:rFonts w:ascii="Times New Roman" w:eastAsia="Times New Roman" w:hAnsi="Times New Roman" w:cs="Times New Roman"/>
                  <w:color w:val="000000"/>
                  <w:spacing w:val="0"/>
                  <w:sz w:val="20"/>
                  <w:szCs w:val="20"/>
                  <w:lang w:val="en-GB"/>
                </w:rPr>
                <w:id w:val="-1030106545"/>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No</w:t>
            </w:r>
          </w:p>
          <w:p w14:paraId="7E9DEB38" w14:textId="6BD36547" w:rsidR="00CA4F15" w:rsidRPr="00BF509B" w:rsidRDefault="00CA4F15" w:rsidP="00BB5C08">
            <w:pPr>
              <w:pStyle w:val="Subtitle"/>
              <w:rPr>
                <w:rFonts w:ascii="Times New Roman" w:eastAsia="Times New Roman" w:hAnsi="Times New Roman" w:cs="Times New Roman"/>
                <w:color w:val="000000"/>
                <w:spacing w:val="0"/>
                <w:sz w:val="20"/>
                <w:szCs w:val="20"/>
                <w:lang w:val="en-GB"/>
              </w:rPr>
            </w:pPr>
            <w:r w:rsidRPr="00BF509B">
              <w:rPr>
                <w:rFonts w:ascii="Times New Roman" w:eastAsia="Times New Roman" w:hAnsi="Times New Roman" w:cs="Times New Roman"/>
                <w:color w:val="000000"/>
                <w:spacing w:val="0"/>
                <w:sz w:val="20"/>
                <w:szCs w:val="20"/>
                <w:lang w:val="en-GB"/>
              </w:rPr>
              <w:t xml:space="preserve">WHO PQT        </w:t>
            </w:r>
            <w:sdt>
              <w:sdtPr>
                <w:rPr>
                  <w:rFonts w:ascii="Times New Roman" w:eastAsia="Times New Roman" w:hAnsi="Times New Roman" w:cs="Times New Roman"/>
                  <w:color w:val="000000"/>
                  <w:spacing w:val="0"/>
                  <w:sz w:val="20"/>
                  <w:szCs w:val="20"/>
                  <w:lang w:val="en-GB"/>
                </w:rPr>
                <w:id w:val="-1333909111"/>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Yes   </w:t>
            </w:r>
            <w:sdt>
              <w:sdtPr>
                <w:rPr>
                  <w:rFonts w:ascii="Times New Roman" w:eastAsia="Times New Roman" w:hAnsi="Times New Roman" w:cs="Times New Roman"/>
                  <w:color w:val="000000"/>
                  <w:spacing w:val="0"/>
                  <w:sz w:val="20"/>
                  <w:szCs w:val="20"/>
                  <w:lang w:val="en-GB"/>
                </w:rPr>
                <w:id w:val="-1281410580"/>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No</w:t>
            </w:r>
          </w:p>
          <w:p w14:paraId="0B55AD5F" w14:textId="77777777" w:rsidR="00CA4F15" w:rsidRPr="00BF509B" w:rsidRDefault="00CA4F15" w:rsidP="00BB5C08">
            <w:pPr>
              <w:rPr>
                <w:color w:val="000000"/>
                <w:lang w:val="en-GB"/>
              </w:rPr>
            </w:pPr>
            <w:r w:rsidRPr="00BF509B">
              <w:rPr>
                <w:color w:val="000000"/>
                <w:lang w:val="en-GB"/>
              </w:rPr>
              <w:t xml:space="preserve">If you answered “yes” to any of the above, please provide information on the nature of the variation, what is the anticipated timeline for endorsement and whether the variation will require updates for licensure by NRAs in other countries. </w:t>
            </w:r>
          </w:p>
          <w:p w14:paraId="70E8C9E2" w14:textId="77777777" w:rsidR="00CA4F15" w:rsidRPr="00BF509B" w:rsidRDefault="00CA4F15" w:rsidP="00BB5C08">
            <w:pPr>
              <w:rPr>
                <w:color w:val="000000"/>
                <w:lang w:val="en-GB"/>
              </w:rPr>
            </w:pPr>
          </w:p>
          <w:p w14:paraId="2D95E208" w14:textId="77777777" w:rsidR="00CA4F15" w:rsidRDefault="00CA4F15" w:rsidP="00BB5C08">
            <w:pPr>
              <w:adjustRightInd w:val="0"/>
              <w:rPr>
                <w:color w:val="000000"/>
                <w:u w:val="single"/>
                <w:lang w:val="en-GB"/>
              </w:rPr>
            </w:pPr>
            <w:proofErr w:type="gramStart"/>
            <w:r w:rsidRPr="00BF509B">
              <w:rPr>
                <w:color w:val="000000"/>
                <w:u w:val="single"/>
                <w:lang w:val="en-GB"/>
              </w:rPr>
              <w:t>Proposers</w:t>
            </w:r>
            <w:proofErr w:type="gramEnd"/>
            <w:r w:rsidRPr="00BF509B">
              <w:rPr>
                <w:color w:val="000000"/>
                <w:u w:val="single"/>
                <w:lang w:val="en-GB"/>
              </w:rPr>
              <w:t xml:space="preserve"> response: </w:t>
            </w:r>
          </w:p>
          <w:p w14:paraId="27A20D29" w14:textId="77777777" w:rsidR="00552EA7" w:rsidRDefault="00552EA7" w:rsidP="00BB5C08">
            <w:pPr>
              <w:adjustRightInd w:val="0"/>
              <w:rPr>
                <w:color w:val="000000"/>
                <w:u w:val="single"/>
                <w:lang w:val="en-GB"/>
              </w:rPr>
            </w:pPr>
          </w:p>
          <w:p w14:paraId="326874B8" w14:textId="77777777" w:rsidR="00552EA7" w:rsidRPr="00BF509B" w:rsidRDefault="00552EA7" w:rsidP="00BB5C08">
            <w:pPr>
              <w:adjustRightInd w:val="0"/>
              <w:rPr>
                <w:color w:val="000000"/>
                <w:u w:val="single"/>
                <w:lang w:val="en-GB"/>
              </w:rPr>
            </w:pPr>
          </w:p>
          <w:p w14:paraId="6A0D1B5B" w14:textId="77777777" w:rsidR="00CA4F15" w:rsidRPr="00BF509B" w:rsidRDefault="00CA4F15" w:rsidP="00BB5C08">
            <w:pPr>
              <w:rPr>
                <w:color w:val="000000"/>
                <w:lang w:val="en-GB"/>
              </w:rPr>
            </w:pPr>
          </w:p>
        </w:tc>
      </w:tr>
    </w:tbl>
    <w:p w14:paraId="3B7F3FAD" w14:textId="77777777" w:rsidR="00CA4F15" w:rsidRPr="00BF509B" w:rsidRDefault="00CA4F15" w:rsidP="00CA4F15">
      <w:pPr>
        <w:rPr>
          <w:rFonts w:eastAsia="SimSun"/>
          <w:b/>
          <w:lang w:eastAsia="zh-CN"/>
        </w:rPr>
      </w:pPr>
    </w:p>
    <w:p w14:paraId="1BBAAEB6" w14:textId="77777777" w:rsidR="00CA4F15" w:rsidRPr="00134C59" w:rsidRDefault="00CA4F15" w:rsidP="00CA4F15">
      <w:pPr>
        <w:rPr>
          <w:rFonts w:eastAsia="SimSun"/>
          <w:b/>
          <w:lang w:eastAsia="zh-CN"/>
        </w:rPr>
      </w:pPr>
    </w:p>
    <w:p w14:paraId="63CD2DF1" w14:textId="77777777" w:rsidR="00CA4F15" w:rsidRPr="00134C59" w:rsidRDefault="00CA4F15" w:rsidP="00CA4F15">
      <w:pPr>
        <w:rPr>
          <w:rFonts w:eastAsia="SimSun"/>
          <w:b/>
          <w:lang w:eastAsia="zh-CN"/>
        </w:rPr>
      </w:pPr>
    </w:p>
    <w:p w14:paraId="51686EBC" w14:textId="77777777" w:rsidR="00CA4F15" w:rsidRPr="00134C59" w:rsidRDefault="00CA4F15" w:rsidP="00CA4F15">
      <w:pPr>
        <w:rPr>
          <w:rFonts w:eastAsia="SimSun"/>
          <w:b/>
          <w:lang w:eastAsia="zh-CN"/>
        </w:rPr>
      </w:pPr>
    </w:p>
    <w:p w14:paraId="2E6D09A0" w14:textId="77777777" w:rsidR="00CA4F15" w:rsidRPr="00134C59" w:rsidRDefault="00CA4F15" w:rsidP="00CA4F15">
      <w:pPr>
        <w:rPr>
          <w:rFonts w:eastAsia="SimSun"/>
          <w:b/>
          <w:lang w:eastAsia="zh-CN"/>
        </w:rPr>
      </w:pPr>
    </w:p>
    <w:p w14:paraId="2817051C" w14:textId="77777777" w:rsidR="00CA4F15" w:rsidRPr="00134C59" w:rsidRDefault="00CA4F15" w:rsidP="00CA4F15">
      <w:pPr>
        <w:rPr>
          <w:rFonts w:eastAsia="SimSun"/>
          <w:b/>
          <w:lang w:eastAsia="zh-CN"/>
        </w:rPr>
      </w:pPr>
    </w:p>
    <w:p w14:paraId="162BCFAD" w14:textId="77777777" w:rsidR="00CA4F15" w:rsidRPr="00134C59" w:rsidRDefault="00CA4F15" w:rsidP="00CA4F15">
      <w:pPr>
        <w:rPr>
          <w:rFonts w:eastAsia="SimSun"/>
          <w:b/>
          <w:lang w:eastAsia="zh-CN"/>
        </w:rPr>
      </w:pPr>
    </w:p>
    <w:p w14:paraId="29CAE4C9" w14:textId="77777777" w:rsidR="00CA4F15" w:rsidRPr="00134C59" w:rsidRDefault="00CA4F15" w:rsidP="00CA4F15">
      <w:pPr>
        <w:rPr>
          <w:rFonts w:eastAsia="SimSun"/>
          <w:b/>
          <w:lang w:eastAsia="zh-CN"/>
        </w:rPr>
      </w:pPr>
    </w:p>
    <w:p w14:paraId="0597AA7C" w14:textId="47221238" w:rsidR="00CA4F15" w:rsidRDefault="00CA4F15" w:rsidP="00CA4F15">
      <w:pPr>
        <w:pStyle w:val="Heading2"/>
        <w:rPr>
          <w:rFonts w:ascii="Times New Roman" w:eastAsiaTheme="minorHAnsi" w:hAnsi="Times New Roman" w:cs="Times New Roman"/>
          <w:b/>
          <w:bCs/>
          <w:color w:val="4F81BD" w:themeColor="accent1"/>
          <w:sz w:val="24"/>
          <w:szCs w:val="24"/>
        </w:rPr>
      </w:pPr>
    </w:p>
    <w:p w14:paraId="0121C4E4" w14:textId="078B0A71" w:rsidR="00575308" w:rsidRDefault="00575308" w:rsidP="00575308">
      <w:pPr>
        <w:rPr>
          <w:rFonts w:eastAsiaTheme="minorHAnsi"/>
        </w:rPr>
      </w:pPr>
    </w:p>
    <w:p w14:paraId="7C1C3996" w14:textId="61DA1F19" w:rsidR="00575308" w:rsidRDefault="00575308" w:rsidP="00575308">
      <w:pPr>
        <w:rPr>
          <w:rFonts w:eastAsiaTheme="minorHAnsi"/>
        </w:rPr>
      </w:pPr>
    </w:p>
    <w:p w14:paraId="07E7DE06" w14:textId="653D3AC8" w:rsidR="00575308" w:rsidRDefault="00575308" w:rsidP="00575308">
      <w:pPr>
        <w:rPr>
          <w:rFonts w:eastAsiaTheme="minorHAnsi"/>
        </w:rPr>
      </w:pPr>
    </w:p>
    <w:p w14:paraId="12759AF3" w14:textId="77777777" w:rsidR="00DD6A1E" w:rsidRDefault="00DD6A1E" w:rsidP="00575308">
      <w:pPr>
        <w:rPr>
          <w:rFonts w:eastAsiaTheme="minorHAnsi"/>
        </w:rPr>
      </w:pPr>
    </w:p>
    <w:p w14:paraId="602DFC15" w14:textId="77777777" w:rsidR="00DD6A1E" w:rsidRDefault="00DD6A1E" w:rsidP="00575308">
      <w:pPr>
        <w:rPr>
          <w:rFonts w:eastAsiaTheme="minorHAnsi"/>
        </w:rPr>
      </w:pPr>
    </w:p>
    <w:p w14:paraId="66FAF984" w14:textId="77777777" w:rsidR="00DD6A1E" w:rsidRDefault="00DD6A1E" w:rsidP="00575308">
      <w:pPr>
        <w:rPr>
          <w:rFonts w:eastAsiaTheme="minorHAnsi"/>
        </w:rPr>
      </w:pPr>
    </w:p>
    <w:p w14:paraId="39E98B1B" w14:textId="77777777" w:rsidR="00DD6A1E" w:rsidRDefault="00DD6A1E" w:rsidP="00575308">
      <w:pPr>
        <w:rPr>
          <w:rFonts w:eastAsiaTheme="minorHAnsi"/>
        </w:rPr>
      </w:pPr>
    </w:p>
    <w:p w14:paraId="0C5376D1" w14:textId="77777777" w:rsidR="00DD6A1E" w:rsidRDefault="00DD6A1E" w:rsidP="00575308">
      <w:pPr>
        <w:rPr>
          <w:rFonts w:eastAsiaTheme="minorHAnsi"/>
        </w:rPr>
      </w:pPr>
    </w:p>
    <w:p w14:paraId="55E3912A" w14:textId="77777777" w:rsidR="00DD6A1E" w:rsidRDefault="00DD6A1E" w:rsidP="00575308">
      <w:pPr>
        <w:rPr>
          <w:rFonts w:eastAsiaTheme="minorHAnsi"/>
        </w:rPr>
      </w:pPr>
    </w:p>
    <w:p w14:paraId="06213B6A" w14:textId="77777777" w:rsidR="00DD6A1E" w:rsidRDefault="00DD6A1E" w:rsidP="00575308">
      <w:pPr>
        <w:rPr>
          <w:rFonts w:eastAsiaTheme="minorHAnsi"/>
        </w:rPr>
      </w:pPr>
    </w:p>
    <w:p w14:paraId="01379BA4" w14:textId="77777777" w:rsidR="00DD6A1E" w:rsidRDefault="00DD6A1E" w:rsidP="00575308">
      <w:pPr>
        <w:rPr>
          <w:rFonts w:eastAsiaTheme="minorHAnsi"/>
        </w:rPr>
      </w:pPr>
    </w:p>
    <w:p w14:paraId="12F338F1" w14:textId="77777777" w:rsidR="00DD6A1E" w:rsidRDefault="00DD6A1E" w:rsidP="00575308">
      <w:pPr>
        <w:rPr>
          <w:rFonts w:eastAsiaTheme="minorHAnsi"/>
        </w:rPr>
      </w:pPr>
    </w:p>
    <w:p w14:paraId="4497AF61" w14:textId="77777777" w:rsidR="00DD6A1E" w:rsidRDefault="00DD6A1E" w:rsidP="00575308">
      <w:pPr>
        <w:rPr>
          <w:rFonts w:eastAsiaTheme="minorHAnsi"/>
        </w:rPr>
      </w:pPr>
    </w:p>
    <w:p w14:paraId="655B6C22" w14:textId="77777777" w:rsidR="00DD6A1E" w:rsidRDefault="00DD6A1E" w:rsidP="00575308">
      <w:pPr>
        <w:rPr>
          <w:rFonts w:eastAsiaTheme="minorHAnsi"/>
        </w:rPr>
      </w:pPr>
    </w:p>
    <w:p w14:paraId="29C15413" w14:textId="77777777" w:rsidR="00DD6A1E" w:rsidRDefault="00DD6A1E" w:rsidP="00575308">
      <w:pPr>
        <w:rPr>
          <w:rFonts w:eastAsiaTheme="minorHAnsi"/>
        </w:rPr>
      </w:pPr>
    </w:p>
    <w:p w14:paraId="1E07A374" w14:textId="77777777" w:rsidR="00DD6A1E" w:rsidRDefault="00DD6A1E" w:rsidP="00575308">
      <w:pPr>
        <w:rPr>
          <w:rFonts w:eastAsiaTheme="minorHAnsi"/>
        </w:rPr>
      </w:pPr>
    </w:p>
    <w:p w14:paraId="6AD474A3" w14:textId="77777777" w:rsidR="00DD6A1E" w:rsidRDefault="00DD6A1E" w:rsidP="00575308">
      <w:pPr>
        <w:rPr>
          <w:rFonts w:eastAsiaTheme="minorHAnsi"/>
        </w:rPr>
      </w:pPr>
    </w:p>
    <w:p w14:paraId="67888874" w14:textId="77777777" w:rsidR="00DD6A1E" w:rsidRDefault="00DD6A1E" w:rsidP="00575308">
      <w:pPr>
        <w:rPr>
          <w:rFonts w:eastAsiaTheme="minorHAnsi"/>
        </w:rPr>
      </w:pPr>
    </w:p>
    <w:p w14:paraId="3766C498" w14:textId="77777777" w:rsidR="00DD6A1E" w:rsidRDefault="00DD6A1E" w:rsidP="00575308">
      <w:pPr>
        <w:rPr>
          <w:rFonts w:eastAsiaTheme="minorHAnsi"/>
        </w:rPr>
      </w:pPr>
    </w:p>
    <w:p w14:paraId="51175FCF" w14:textId="77777777" w:rsidR="00DD6A1E" w:rsidRDefault="00DD6A1E" w:rsidP="00575308">
      <w:pPr>
        <w:rPr>
          <w:rFonts w:eastAsiaTheme="minorHAnsi"/>
        </w:rPr>
      </w:pPr>
    </w:p>
    <w:p w14:paraId="0C4AF1DC" w14:textId="77777777" w:rsidR="00DD6A1E" w:rsidRDefault="00DD6A1E" w:rsidP="00575308">
      <w:pPr>
        <w:rPr>
          <w:rFonts w:eastAsiaTheme="minorHAnsi"/>
        </w:rPr>
      </w:pPr>
    </w:p>
    <w:p w14:paraId="238A1FEE" w14:textId="77777777" w:rsidR="00DD6A1E" w:rsidRDefault="00DD6A1E" w:rsidP="00575308">
      <w:pPr>
        <w:rPr>
          <w:rFonts w:eastAsiaTheme="minorHAnsi"/>
        </w:rPr>
      </w:pPr>
    </w:p>
    <w:p w14:paraId="542A11B5" w14:textId="6CF62624" w:rsidR="00575308" w:rsidRDefault="00575308" w:rsidP="00575308">
      <w:pPr>
        <w:rPr>
          <w:rFonts w:eastAsiaTheme="minorHAnsi"/>
        </w:rPr>
      </w:pPr>
    </w:p>
    <w:p w14:paraId="3A2227AB" w14:textId="4B5896E0" w:rsidR="00575308" w:rsidRDefault="00575308" w:rsidP="00575308">
      <w:pPr>
        <w:rPr>
          <w:rFonts w:eastAsiaTheme="minorHAnsi"/>
        </w:rPr>
      </w:pPr>
    </w:p>
    <w:p w14:paraId="20A0DB5B" w14:textId="560BEC94" w:rsidR="00575308" w:rsidRDefault="00575308" w:rsidP="00575308">
      <w:pPr>
        <w:rPr>
          <w:rFonts w:eastAsiaTheme="minorHAnsi"/>
        </w:rPr>
      </w:pPr>
    </w:p>
    <w:p w14:paraId="3451F498" w14:textId="77777777" w:rsidR="00552EA7" w:rsidRDefault="00552EA7">
      <w:pPr>
        <w:autoSpaceDE/>
        <w:autoSpaceDN/>
        <w:spacing w:after="200" w:line="276" w:lineRule="auto"/>
        <w:rPr>
          <w:rFonts w:eastAsiaTheme="minorHAnsi"/>
          <w:b/>
          <w:bCs/>
          <w:color w:val="4F81BD" w:themeColor="accent1"/>
          <w:sz w:val="24"/>
          <w:szCs w:val="24"/>
        </w:rPr>
      </w:pPr>
      <w:r>
        <w:rPr>
          <w:rFonts w:eastAsiaTheme="minorHAnsi"/>
          <w:b/>
          <w:bCs/>
          <w:color w:val="4F81BD" w:themeColor="accent1"/>
          <w:sz w:val="24"/>
          <w:szCs w:val="24"/>
        </w:rPr>
        <w:br w:type="page"/>
      </w:r>
    </w:p>
    <w:p w14:paraId="26740548" w14:textId="6C5281FF" w:rsidR="00CA4F15" w:rsidRPr="00134C59" w:rsidRDefault="00CA4F15" w:rsidP="00CA4F15">
      <w:pPr>
        <w:pStyle w:val="Heading2"/>
        <w:rPr>
          <w:rFonts w:ascii="Times New Roman" w:eastAsiaTheme="minorHAnsi" w:hAnsi="Times New Roman" w:cs="Times New Roman"/>
          <w:b/>
          <w:bCs/>
          <w:color w:val="4F81BD" w:themeColor="accent1"/>
          <w:sz w:val="24"/>
          <w:szCs w:val="24"/>
        </w:rPr>
      </w:pPr>
      <w:r w:rsidRPr="00134C59">
        <w:rPr>
          <w:rFonts w:ascii="Times New Roman" w:eastAsiaTheme="minorHAnsi" w:hAnsi="Times New Roman" w:cs="Times New Roman"/>
          <w:b/>
          <w:bCs/>
          <w:color w:val="4F81BD" w:themeColor="accent1"/>
          <w:sz w:val="24"/>
          <w:szCs w:val="24"/>
        </w:rPr>
        <w:lastRenderedPageBreak/>
        <w:t>PACKING DETAILS SHEET</w:t>
      </w:r>
    </w:p>
    <w:p w14:paraId="4BFB5167" w14:textId="77777777" w:rsidR="00CA4F15" w:rsidRPr="00134C59" w:rsidRDefault="00CA4F15" w:rsidP="00CA4F15"/>
    <w:p w14:paraId="036EC9BE" w14:textId="77777777" w:rsidR="00CA4F15" w:rsidRPr="00BF509B" w:rsidRDefault="00CA4F15" w:rsidP="00CA4F15">
      <w:r w:rsidRPr="00BF509B">
        <w:t>Proposers are requested to provide UNICEF with packing details for each vaccine product offered using this form:</w:t>
      </w:r>
    </w:p>
    <w:tbl>
      <w:tblPr>
        <w:tblW w:w="9542"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3870"/>
        <w:gridCol w:w="5672"/>
      </w:tblGrid>
      <w:tr w:rsidR="002D1AB9" w:rsidRPr="00BF509B" w14:paraId="0FA1CF9D" w14:textId="77777777" w:rsidTr="00146CF1">
        <w:tc>
          <w:tcPr>
            <w:tcW w:w="3870" w:type="dxa"/>
            <w:shd w:val="clear" w:color="auto" w:fill="B8CCE4" w:themeFill="accent1" w:themeFillTint="66"/>
          </w:tcPr>
          <w:p w14:paraId="4C3E3206" w14:textId="77777777" w:rsidR="00CA4F15" w:rsidRPr="00BF509B" w:rsidRDefault="00CA4F15" w:rsidP="00BB5C08">
            <w:pPr>
              <w:rPr>
                <w:b/>
                <w:lang w:val="en-GB"/>
              </w:rPr>
            </w:pPr>
            <w:r w:rsidRPr="00BF509B">
              <w:rPr>
                <w:iCs/>
                <w:lang w:val="en-GB"/>
              </w:rPr>
              <w:t>Vaccine description</w:t>
            </w:r>
          </w:p>
        </w:tc>
        <w:tc>
          <w:tcPr>
            <w:tcW w:w="5672" w:type="dxa"/>
          </w:tcPr>
          <w:p w14:paraId="0911EC45" w14:textId="77777777" w:rsidR="00CA4F15" w:rsidRPr="00BF509B" w:rsidRDefault="00CA4F15" w:rsidP="00BB5C08">
            <w:pPr>
              <w:jc w:val="center"/>
              <w:rPr>
                <w:b/>
                <w:lang w:val="en-GB"/>
              </w:rPr>
            </w:pPr>
          </w:p>
        </w:tc>
      </w:tr>
      <w:tr w:rsidR="00010041" w:rsidRPr="00BF509B" w14:paraId="37E67971" w14:textId="77777777" w:rsidTr="00BB5C08">
        <w:tc>
          <w:tcPr>
            <w:tcW w:w="3870" w:type="dxa"/>
            <w:shd w:val="clear" w:color="auto" w:fill="B8CCE4" w:themeFill="accent1" w:themeFillTint="66"/>
          </w:tcPr>
          <w:p w14:paraId="2A64F5EB" w14:textId="2D335695" w:rsidR="00010041" w:rsidRPr="00BF509B" w:rsidRDefault="00010041" w:rsidP="00BB5C08">
            <w:pPr>
              <w:spacing w:before="120" w:after="120"/>
              <w:rPr>
                <w:lang w:val="en-GB"/>
              </w:rPr>
            </w:pPr>
            <w:r w:rsidRPr="430F1587">
              <w:rPr>
                <w:lang w:val="en-GB"/>
              </w:rPr>
              <w:t xml:space="preserve">Description of </w:t>
            </w:r>
            <w:r w:rsidR="00044AE8" w:rsidRPr="430F1587">
              <w:rPr>
                <w:lang w:val="en-GB"/>
              </w:rPr>
              <w:t>insulated shipper/</w:t>
            </w:r>
            <w:r w:rsidRPr="430F1587">
              <w:rPr>
                <w:lang w:val="en-GB"/>
              </w:rPr>
              <w:t xml:space="preserve">shipping container and </w:t>
            </w:r>
            <w:r w:rsidR="00044AE8" w:rsidRPr="430F1587">
              <w:rPr>
                <w:lang w:val="en-GB"/>
              </w:rPr>
              <w:t>transport</w:t>
            </w:r>
            <w:r w:rsidR="00237964" w:rsidRPr="430F1587">
              <w:rPr>
                <w:lang w:val="en-GB"/>
              </w:rPr>
              <w:t xml:space="preserve"> temperature</w:t>
            </w:r>
            <w:r w:rsidR="009A7D6A" w:rsidRPr="430F1587">
              <w:rPr>
                <w:lang w:val="en-GB"/>
              </w:rPr>
              <w:t xml:space="preserve"> specification</w:t>
            </w:r>
          </w:p>
        </w:tc>
        <w:tc>
          <w:tcPr>
            <w:tcW w:w="5672" w:type="dxa"/>
            <w:vAlign w:val="center"/>
          </w:tcPr>
          <w:p w14:paraId="7E3AFC1A" w14:textId="77777777" w:rsidR="00010041" w:rsidRDefault="00010041" w:rsidP="00BB5C08">
            <w:pPr>
              <w:pStyle w:val="Subtitle"/>
              <w:rPr>
                <w:rFonts w:ascii="Times New Roman" w:eastAsia="MS Gothic" w:hAnsi="Times New Roman" w:cs="Times New Roman"/>
                <w:b/>
                <w:bCs/>
                <w:color w:val="auto"/>
                <w:spacing w:val="-2"/>
                <w:sz w:val="20"/>
                <w:szCs w:val="20"/>
                <w:lang w:val="en-GB"/>
              </w:rPr>
            </w:pPr>
          </w:p>
        </w:tc>
      </w:tr>
      <w:tr w:rsidR="002D1AB9" w:rsidRPr="00BF509B" w14:paraId="19BE775F" w14:textId="77777777" w:rsidTr="00BB5C08">
        <w:tc>
          <w:tcPr>
            <w:tcW w:w="3870" w:type="dxa"/>
            <w:shd w:val="clear" w:color="auto" w:fill="B8CCE4" w:themeFill="accent1" w:themeFillTint="66"/>
          </w:tcPr>
          <w:p w14:paraId="4DA66485" w14:textId="77777777" w:rsidR="00CA4F15" w:rsidRPr="00BF509B" w:rsidRDefault="00CA4F15" w:rsidP="00BB5C08">
            <w:pPr>
              <w:spacing w:before="120" w:after="120"/>
              <w:rPr>
                <w:lang w:val="en-GB"/>
              </w:rPr>
            </w:pPr>
            <w:r w:rsidRPr="00BF509B">
              <w:rPr>
                <w:lang w:val="en-GB"/>
              </w:rPr>
              <w:t>Type of coolant</w:t>
            </w:r>
          </w:p>
        </w:tc>
        <w:tc>
          <w:tcPr>
            <w:tcW w:w="5672" w:type="dxa"/>
            <w:vAlign w:val="center"/>
          </w:tcPr>
          <w:p w14:paraId="036B1BC9" w14:textId="77777777" w:rsidR="00CA4F15" w:rsidRPr="00BF509B" w:rsidRDefault="00815D23"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45815271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Ice packs</w:t>
            </w:r>
          </w:p>
          <w:p w14:paraId="3F159CDA" w14:textId="77777777" w:rsidR="00CA4F15" w:rsidRPr="00BF509B" w:rsidRDefault="00815D23" w:rsidP="00BB5C08">
            <w:pPr>
              <w:pStyle w:val="Subtitle"/>
              <w:rPr>
                <w:rFonts w:ascii="Times New Roman" w:hAnsi="Times New Roman" w:cs="Times New Roman"/>
                <w:b/>
                <w:bCs/>
                <w:color w:val="auto"/>
                <w:spacing w:val="-2"/>
                <w:sz w:val="20"/>
                <w:szCs w:val="20"/>
                <w:lang w:val="en-GB"/>
              </w:rPr>
            </w:pPr>
            <w:sdt>
              <w:sdtPr>
                <w:rPr>
                  <w:rFonts w:ascii="Times New Roman" w:hAnsi="Times New Roman" w:cs="Times New Roman"/>
                  <w:b/>
                  <w:bCs/>
                  <w:color w:val="auto"/>
                  <w:spacing w:val="-2"/>
                  <w:sz w:val="20"/>
                  <w:szCs w:val="20"/>
                  <w:lang w:val="en-GB"/>
                </w:rPr>
                <w:id w:val="-1391721032"/>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Dry Ice*</w:t>
            </w:r>
          </w:p>
          <w:p w14:paraId="3B2F1ED4" w14:textId="77777777" w:rsidR="00CA4F15" w:rsidRPr="00BF509B" w:rsidRDefault="00CA4F15" w:rsidP="00BB5C08">
            <w:pPr>
              <w:spacing w:before="120" w:after="120"/>
              <w:rPr>
                <w:lang w:val="en-GB"/>
              </w:rPr>
            </w:pPr>
            <w:r w:rsidRPr="00BF509B">
              <w:rPr>
                <w:lang w:val="en-GB"/>
              </w:rPr>
              <w:t>*If the vaccine is packed using dry ice, please advise of any plans to change to packing with ice packs. Also, please advise of any effect this would have on quantity, weight and dimension.</w:t>
            </w:r>
          </w:p>
        </w:tc>
      </w:tr>
      <w:tr w:rsidR="003D4779" w:rsidRPr="00BF509B" w14:paraId="21898762" w14:textId="77777777" w:rsidTr="00BB5C08">
        <w:tc>
          <w:tcPr>
            <w:tcW w:w="3870" w:type="dxa"/>
            <w:shd w:val="clear" w:color="auto" w:fill="B8CCE4" w:themeFill="accent1" w:themeFillTint="66"/>
          </w:tcPr>
          <w:p w14:paraId="3AF62E82" w14:textId="4EB5BD73" w:rsidR="00CA4F15" w:rsidRPr="00BF509B" w:rsidRDefault="00CA4F15" w:rsidP="00BB5C08">
            <w:pPr>
              <w:spacing w:before="120" w:after="120"/>
              <w:rPr>
                <w:bCs/>
                <w:lang w:val="en-GB"/>
              </w:rPr>
            </w:pPr>
            <w:r w:rsidRPr="00BF509B">
              <w:rPr>
                <w:bCs/>
                <w:lang w:val="en-GB"/>
              </w:rPr>
              <w:t>Type of temperature monitoring device</w:t>
            </w:r>
            <w:r w:rsidR="009B27F8">
              <w:rPr>
                <w:bCs/>
                <w:lang w:val="en-GB"/>
              </w:rPr>
              <w:t xml:space="preserve"> and recording period</w:t>
            </w:r>
          </w:p>
        </w:tc>
        <w:tc>
          <w:tcPr>
            <w:tcW w:w="5672" w:type="dxa"/>
          </w:tcPr>
          <w:p w14:paraId="11631782" w14:textId="77777777" w:rsidR="00CA4F15" w:rsidRPr="00BF509B" w:rsidRDefault="00CA4F15" w:rsidP="00BB5C08">
            <w:pPr>
              <w:spacing w:before="120" w:after="120"/>
              <w:rPr>
                <w:lang w:val="en-GB"/>
              </w:rPr>
            </w:pPr>
          </w:p>
        </w:tc>
      </w:tr>
      <w:tr w:rsidR="003D4779" w:rsidRPr="00BF509B" w14:paraId="1C40BC98" w14:textId="77777777" w:rsidTr="00BB5C08">
        <w:tc>
          <w:tcPr>
            <w:tcW w:w="9542" w:type="dxa"/>
            <w:gridSpan w:val="2"/>
            <w:shd w:val="clear" w:color="auto" w:fill="B8CCE4" w:themeFill="accent1" w:themeFillTint="66"/>
          </w:tcPr>
          <w:p w14:paraId="341B7413" w14:textId="77777777" w:rsidR="00CA4F15" w:rsidRPr="00BF509B" w:rsidRDefault="00CA4F15" w:rsidP="00BB5C08">
            <w:pPr>
              <w:spacing w:before="120" w:after="120"/>
              <w:rPr>
                <w:b/>
                <w:lang w:val="en-GB"/>
              </w:rPr>
            </w:pPr>
            <w:r w:rsidRPr="00BF509B">
              <w:rPr>
                <w:b/>
                <w:lang w:val="en-GB"/>
              </w:rPr>
              <w:t>PACKING</w:t>
            </w:r>
          </w:p>
        </w:tc>
      </w:tr>
      <w:tr w:rsidR="00CA4F15" w:rsidRPr="00575434" w14:paraId="5C5CDA08"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22D3F481" w14:textId="77777777" w:rsidTr="00BB5C08">
              <w:trPr>
                <w:trHeight w:val="607"/>
              </w:trPr>
              <w:tc>
                <w:tcPr>
                  <w:tcW w:w="2204" w:type="pct"/>
                </w:tcPr>
                <w:p w14:paraId="7A8FD5D4" w14:textId="77777777" w:rsidR="00CA4F15" w:rsidRPr="00BF509B" w:rsidRDefault="00CA4F15" w:rsidP="00BB5C08">
                  <w:pPr>
                    <w:rPr>
                      <w:b/>
                      <w:lang w:val="en-GB"/>
                    </w:rPr>
                  </w:pPr>
                  <w:r w:rsidRPr="00BF509B">
                    <w:rPr>
                      <w:b/>
                      <w:lang w:val="en-GB"/>
                    </w:rPr>
                    <w:t xml:space="preserve">Standard EXPORT Packing Dimensions </w:t>
                  </w:r>
                </w:p>
                <w:p w14:paraId="7B0B1235" w14:textId="77777777" w:rsidR="00CA4F15" w:rsidRPr="00BF509B" w:rsidRDefault="00CA4F15" w:rsidP="00BB5C08">
                  <w:pPr>
                    <w:rPr>
                      <w:lang w:val="en-GB"/>
                    </w:rPr>
                  </w:pPr>
                  <w:r w:rsidRPr="00BF509B">
                    <w:rPr>
                      <w:b/>
                      <w:lang w:val="en-GB"/>
                    </w:rPr>
                    <w:t>and Weight</w:t>
                  </w:r>
                </w:p>
              </w:tc>
              <w:tc>
                <w:tcPr>
                  <w:tcW w:w="1521" w:type="pct"/>
                </w:tcPr>
                <w:p w14:paraId="72C6868B" w14:textId="77777777" w:rsidR="00CA4F15" w:rsidRPr="00BF509B" w:rsidRDefault="00CA4F15" w:rsidP="00BB5C08">
                  <w:pPr>
                    <w:jc w:val="center"/>
                    <w:rPr>
                      <w:lang w:val="en-GB"/>
                    </w:rPr>
                  </w:pPr>
                  <w:r w:rsidRPr="00BF509B">
                    <w:rPr>
                      <w:lang w:val="en-GB"/>
                    </w:rPr>
                    <w:t>Vaccine</w:t>
                  </w:r>
                </w:p>
              </w:tc>
              <w:tc>
                <w:tcPr>
                  <w:tcW w:w="1275" w:type="pct"/>
                </w:tcPr>
                <w:p w14:paraId="4524761C" w14:textId="77777777" w:rsidR="00CA4F15" w:rsidRPr="00BF509B" w:rsidRDefault="00CA4F15" w:rsidP="00BB5C08">
                  <w:pPr>
                    <w:jc w:val="center"/>
                    <w:rPr>
                      <w:lang w:val="en-GB"/>
                    </w:rPr>
                  </w:pPr>
                  <w:r w:rsidRPr="00BF509B">
                    <w:rPr>
                      <w:lang w:val="en-GB"/>
                    </w:rPr>
                    <w:t>Diluent</w:t>
                  </w:r>
                </w:p>
              </w:tc>
            </w:tr>
            <w:tr w:rsidR="00CA4F15" w:rsidRPr="00BF509B" w14:paraId="7C5357CE" w14:textId="77777777" w:rsidTr="00BB5C08">
              <w:trPr>
                <w:trHeight w:val="373"/>
              </w:trPr>
              <w:tc>
                <w:tcPr>
                  <w:tcW w:w="2204" w:type="pct"/>
                </w:tcPr>
                <w:p w14:paraId="3857B4A8" w14:textId="77777777" w:rsidR="00CA4F15" w:rsidRPr="00BF509B" w:rsidRDefault="00CA4F15" w:rsidP="00BB5C08">
                  <w:pPr>
                    <w:rPr>
                      <w:lang w:val="en-GB"/>
                    </w:rPr>
                  </w:pPr>
                  <w:r w:rsidRPr="00BF509B">
                    <w:rPr>
                      <w:lang w:val="en-GB"/>
                    </w:rPr>
                    <w:t>Total no. of Doses per EXPORT Packing</w:t>
                  </w:r>
                </w:p>
              </w:tc>
              <w:tc>
                <w:tcPr>
                  <w:tcW w:w="1521" w:type="pct"/>
                </w:tcPr>
                <w:p w14:paraId="17BA68ED" w14:textId="77777777" w:rsidR="00CA4F15" w:rsidRPr="00BF509B" w:rsidRDefault="00CA4F15" w:rsidP="00BB5C08">
                  <w:pPr>
                    <w:rPr>
                      <w:lang w:val="en-GB"/>
                    </w:rPr>
                  </w:pPr>
                </w:p>
              </w:tc>
              <w:tc>
                <w:tcPr>
                  <w:tcW w:w="1275" w:type="pct"/>
                </w:tcPr>
                <w:p w14:paraId="6558020B" w14:textId="77777777" w:rsidR="00CA4F15" w:rsidRPr="00BF509B" w:rsidRDefault="00CA4F15" w:rsidP="00BB5C08">
                  <w:pPr>
                    <w:rPr>
                      <w:lang w:val="en-GB"/>
                    </w:rPr>
                  </w:pPr>
                </w:p>
              </w:tc>
            </w:tr>
            <w:tr w:rsidR="00CA4F15" w:rsidRPr="00BF509B" w14:paraId="0A28F7CB" w14:textId="77777777" w:rsidTr="00BB5C08">
              <w:trPr>
                <w:trHeight w:val="325"/>
              </w:trPr>
              <w:tc>
                <w:tcPr>
                  <w:tcW w:w="2204" w:type="pct"/>
                </w:tcPr>
                <w:p w14:paraId="245C64B0" w14:textId="77777777" w:rsidR="00CA4F15" w:rsidRPr="00BF509B" w:rsidRDefault="00CA4F15" w:rsidP="00BB5C08">
                  <w:pPr>
                    <w:rPr>
                      <w:lang w:val="en-GB"/>
                    </w:rPr>
                  </w:pPr>
                  <w:r w:rsidRPr="00BF509B">
                    <w:rPr>
                      <w:lang w:val="en-GB"/>
                    </w:rPr>
                    <w:t>Total no. of Vials per EXPORT Packing</w:t>
                  </w:r>
                </w:p>
              </w:tc>
              <w:tc>
                <w:tcPr>
                  <w:tcW w:w="1521" w:type="pct"/>
                </w:tcPr>
                <w:p w14:paraId="078F6851" w14:textId="77777777" w:rsidR="00CA4F15" w:rsidRPr="00BF509B" w:rsidRDefault="00CA4F15" w:rsidP="00BB5C08">
                  <w:pPr>
                    <w:rPr>
                      <w:lang w:val="en-GB"/>
                    </w:rPr>
                  </w:pPr>
                </w:p>
              </w:tc>
              <w:tc>
                <w:tcPr>
                  <w:tcW w:w="1275" w:type="pct"/>
                </w:tcPr>
                <w:p w14:paraId="23A19DA1" w14:textId="77777777" w:rsidR="00CA4F15" w:rsidRPr="00BF509B" w:rsidRDefault="00CA4F15" w:rsidP="00BB5C08">
                  <w:pPr>
                    <w:rPr>
                      <w:lang w:val="en-GB"/>
                    </w:rPr>
                  </w:pPr>
                </w:p>
              </w:tc>
            </w:tr>
            <w:tr w:rsidR="00CA4F15" w:rsidRPr="00BF509B" w14:paraId="4DE65937" w14:textId="77777777" w:rsidTr="00BB5C08">
              <w:trPr>
                <w:trHeight w:val="607"/>
              </w:trPr>
              <w:tc>
                <w:tcPr>
                  <w:tcW w:w="2204" w:type="pct"/>
                </w:tcPr>
                <w:p w14:paraId="60B6D31A" w14:textId="77777777" w:rsidR="00CA4F15" w:rsidRPr="00BF509B" w:rsidRDefault="00CA4F15" w:rsidP="00BB5C08">
                  <w:pPr>
                    <w:rPr>
                      <w:lang w:val="en-GB"/>
                    </w:rPr>
                  </w:pPr>
                  <w:r w:rsidRPr="00BF509B">
                    <w:rPr>
                      <w:lang w:val="en-GB"/>
                    </w:rPr>
                    <w:t xml:space="preserve">Dimensions: </w:t>
                  </w:r>
                </w:p>
                <w:p w14:paraId="60CD7AAA" w14:textId="77777777" w:rsidR="00CA4F15" w:rsidRPr="00BF509B" w:rsidRDefault="00CA4F15" w:rsidP="00BB5C08">
                  <w:pPr>
                    <w:rPr>
                      <w:lang w:val="en-GB"/>
                    </w:rPr>
                  </w:pPr>
                  <w:r w:rsidRPr="00BF509B">
                    <w:rPr>
                      <w:lang w:val="en-GB"/>
                    </w:rPr>
                    <w:t xml:space="preserve">  Length</w:t>
                  </w:r>
                </w:p>
                <w:p w14:paraId="45E7AD04" w14:textId="77777777" w:rsidR="00CA4F15" w:rsidRPr="00BF509B" w:rsidRDefault="00CA4F15" w:rsidP="00BB5C08">
                  <w:pPr>
                    <w:rPr>
                      <w:lang w:val="en-GB"/>
                    </w:rPr>
                  </w:pPr>
                  <w:r w:rsidRPr="00BF509B">
                    <w:rPr>
                      <w:lang w:val="en-GB"/>
                    </w:rPr>
                    <w:t xml:space="preserve">  Width</w:t>
                  </w:r>
                </w:p>
                <w:p w14:paraId="63E54373" w14:textId="77777777" w:rsidR="00CA4F15" w:rsidRPr="00BF509B" w:rsidRDefault="00CA4F15" w:rsidP="00BB5C08">
                  <w:pPr>
                    <w:rPr>
                      <w:lang w:val="en-GB"/>
                    </w:rPr>
                  </w:pPr>
                  <w:r w:rsidRPr="00BF509B">
                    <w:rPr>
                      <w:lang w:val="en-GB"/>
                    </w:rPr>
                    <w:t xml:space="preserve">  Height</w:t>
                  </w:r>
                </w:p>
              </w:tc>
              <w:tc>
                <w:tcPr>
                  <w:tcW w:w="1521" w:type="pct"/>
                </w:tcPr>
                <w:p w14:paraId="6D597A2D" w14:textId="77777777" w:rsidR="00CA4F15" w:rsidRPr="00BF509B" w:rsidRDefault="00CA4F15" w:rsidP="00BB5C08">
                  <w:pPr>
                    <w:rPr>
                      <w:lang w:val="en-GB"/>
                    </w:rPr>
                  </w:pPr>
                </w:p>
              </w:tc>
              <w:tc>
                <w:tcPr>
                  <w:tcW w:w="1275" w:type="pct"/>
                </w:tcPr>
                <w:p w14:paraId="1CB103AA" w14:textId="77777777" w:rsidR="00CA4F15" w:rsidRPr="00BF509B" w:rsidRDefault="00CA4F15" w:rsidP="00BB5C08">
                  <w:pPr>
                    <w:rPr>
                      <w:lang w:val="en-GB"/>
                    </w:rPr>
                  </w:pPr>
                </w:p>
              </w:tc>
            </w:tr>
            <w:tr w:rsidR="00CA4F15" w:rsidRPr="00BF509B" w14:paraId="6431B700" w14:textId="77777777" w:rsidTr="00BB5C08">
              <w:trPr>
                <w:trHeight w:val="377"/>
              </w:trPr>
              <w:tc>
                <w:tcPr>
                  <w:tcW w:w="2204" w:type="pct"/>
                </w:tcPr>
                <w:p w14:paraId="18F95F43" w14:textId="77777777" w:rsidR="00CA4F15" w:rsidRPr="00BF509B" w:rsidRDefault="00CA4F15" w:rsidP="00BB5C08">
                  <w:pPr>
                    <w:rPr>
                      <w:lang w:val="en-GB"/>
                    </w:rPr>
                  </w:pPr>
                  <w:r w:rsidRPr="00BF509B">
                    <w:rPr>
                      <w:lang w:val="en-GB"/>
                    </w:rPr>
                    <w:t>Gross Weight</w:t>
                  </w:r>
                </w:p>
              </w:tc>
              <w:tc>
                <w:tcPr>
                  <w:tcW w:w="1521" w:type="pct"/>
                </w:tcPr>
                <w:p w14:paraId="31C83D5F" w14:textId="77777777" w:rsidR="00CA4F15" w:rsidRPr="00BF509B" w:rsidRDefault="00CA4F15" w:rsidP="00BB5C08">
                  <w:pPr>
                    <w:rPr>
                      <w:lang w:val="en-GB"/>
                    </w:rPr>
                  </w:pPr>
                </w:p>
              </w:tc>
              <w:tc>
                <w:tcPr>
                  <w:tcW w:w="1275" w:type="pct"/>
                </w:tcPr>
                <w:p w14:paraId="69E7298B" w14:textId="77777777" w:rsidR="00CA4F15" w:rsidRPr="00BF509B" w:rsidRDefault="00CA4F15" w:rsidP="00BB5C08">
                  <w:pPr>
                    <w:rPr>
                      <w:lang w:val="en-GB"/>
                    </w:rPr>
                  </w:pPr>
                </w:p>
              </w:tc>
            </w:tr>
            <w:tr w:rsidR="00CA4F15" w:rsidRPr="00BF509B" w14:paraId="57E5A58D" w14:textId="77777777" w:rsidTr="00BB5C08">
              <w:trPr>
                <w:trHeight w:val="283"/>
              </w:trPr>
              <w:tc>
                <w:tcPr>
                  <w:tcW w:w="2204" w:type="pct"/>
                </w:tcPr>
                <w:p w14:paraId="62465E5A" w14:textId="77777777" w:rsidR="00CA4F15" w:rsidRPr="00BF509B" w:rsidRDefault="00CA4F15" w:rsidP="00BB5C08">
                  <w:pPr>
                    <w:rPr>
                      <w:lang w:val="en-GB"/>
                    </w:rPr>
                  </w:pPr>
                  <w:r w:rsidRPr="00BF509B">
                    <w:rPr>
                      <w:lang w:val="en-GB"/>
                    </w:rPr>
                    <w:t>Net Weight</w:t>
                  </w:r>
                </w:p>
              </w:tc>
              <w:tc>
                <w:tcPr>
                  <w:tcW w:w="1521" w:type="pct"/>
                </w:tcPr>
                <w:p w14:paraId="409E9D5A" w14:textId="77777777" w:rsidR="00CA4F15" w:rsidRPr="00BF509B" w:rsidRDefault="00CA4F15" w:rsidP="00BB5C08">
                  <w:pPr>
                    <w:rPr>
                      <w:lang w:val="en-GB"/>
                    </w:rPr>
                  </w:pPr>
                </w:p>
              </w:tc>
              <w:tc>
                <w:tcPr>
                  <w:tcW w:w="1275" w:type="pct"/>
                </w:tcPr>
                <w:p w14:paraId="20076CCD" w14:textId="77777777" w:rsidR="00CA4F15" w:rsidRPr="00BF509B" w:rsidRDefault="00CA4F15" w:rsidP="00BB5C08">
                  <w:pPr>
                    <w:rPr>
                      <w:lang w:val="en-GB"/>
                    </w:rPr>
                  </w:pPr>
                </w:p>
              </w:tc>
            </w:tr>
            <w:tr w:rsidR="00CA4F15" w:rsidRPr="00BF509B" w14:paraId="352A4547" w14:textId="77777777" w:rsidTr="00BB5C08">
              <w:trPr>
                <w:trHeight w:val="607"/>
              </w:trPr>
              <w:tc>
                <w:tcPr>
                  <w:tcW w:w="2204" w:type="pct"/>
                </w:tcPr>
                <w:p w14:paraId="200CEB17" w14:textId="77777777" w:rsidR="00CA4F15" w:rsidRPr="00BF509B" w:rsidRDefault="00CA4F15" w:rsidP="00BB5C08">
                  <w:pPr>
                    <w:rPr>
                      <w:lang w:val="en-GB"/>
                    </w:rPr>
                  </w:pPr>
                  <w:r w:rsidRPr="00BF509B">
                    <w:rPr>
                      <w:lang w:val="en-GB"/>
                    </w:rPr>
                    <w:t>Number of inner cartons per EXPORT Packing</w:t>
                  </w:r>
                </w:p>
              </w:tc>
              <w:tc>
                <w:tcPr>
                  <w:tcW w:w="1521" w:type="pct"/>
                </w:tcPr>
                <w:p w14:paraId="2AA3952B" w14:textId="77777777" w:rsidR="00CA4F15" w:rsidRPr="00BF509B" w:rsidRDefault="00CA4F15" w:rsidP="00BB5C08">
                  <w:pPr>
                    <w:rPr>
                      <w:lang w:val="en-GB"/>
                    </w:rPr>
                  </w:pPr>
                </w:p>
              </w:tc>
              <w:tc>
                <w:tcPr>
                  <w:tcW w:w="1275" w:type="pct"/>
                </w:tcPr>
                <w:p w14:paraId="609E54DB" w14:textId="77777777" w:rsidR="00CA4F15" w:rsidRPr="00BF509B" w:rsidRDefault="00CA4F15" w:rsidP="00BB5C08">
                  <w:pPr>
                    <w:rPr>
                      <w:lang w:val="en-GB"/>
                    </w:rPr>
                  </w:pPr>
                </w:p>
              </w:tc>
            </w:tr>
          </w:tbl>
          <w:p w14:paraId="31B087F7" w14:textId="77777777" w:rsidR="00CA4F15" w:rsidRPr="00BF509B" w:rsidRDefault="00CA4F15" w:rsidP="00BB5C08">
            <w:pPr>
              <w:rPr>
                <w:lang w:val="en-GB"/>
              </w:rPr>
            </w:pPr>
          </w:p>
        </w:tc>
      </w:tr>
      <w:tr w:rsidR="00CA4F15" w:rsidRPr="00BF509B" w14:paraId="61069CB6"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6F20962D" w14:textId="77777777" w:rsidTr="00BB5C08">
              <w:trPr>
                <w:trHeight w:val="607"/>
              </w:trPr>
              <w:tc>
                <w:tcPr>
                  <w:tcW w:w="2204" w:type="pct"/>
                </w:tcPr>
                <w:p w14:paraId="712553CC" w14:textId="77777777" w:rsidR="00CA4F15" w:rsidRPr="00BF509B" w:rsidRDefault="00CA4F15" w:rsidP="00BB5C08">
                  <w:pPr>
                    <w:rPr>
                      <w:lang w:val="en-GB"/>
                    </w:rPr>
                  </w:pPr>
                  <w:r w:rsidRPr="00BF509B">
                    <w:rPr>
                      <w:b/>
                      <w:lang w:val="en-GB"/>
                    </w:rPr>
                    <w:t>Standard INNER CARTON Packing Dimensions and Weight</w:t>
                  </w:r>
                </w:p>
              </w:tc>
              <w:tc>
                <w:tcPr>
                  <w:tcW w:w="1521" w:type="pct"/>
                </w:tcPr>
                <w:p w14:paraId="400CB2B8" w14:textId="77777777" w:rsidR="00CA4F15" w:rsidRPr="00BF509B" w:rsidRDefault="00CA4F15" w:rsidP="00BB5C08">
                  <w:pPr>
                    <w:jc w:val="center"/>
                    <w:rPr>
                      <w:lang w:val="en-GB"/>
                    </w:rPr>
                  </w:pPr>
                  <w:r w:rsidRPr="00BF509B">
                    <w:rPr>
                      <w:lang w:val="en-GB"/>
                    </w:rPr>
                    <w:t>Vaccine</w:t>
                  </w:r>
                </w:p>
              </w:tc>
              <w:tc>
                <w:tcPr>
                  <w:tcW w:w="1275" w:type="pct"/>
                </w:tcPr>
                <w:p w14:paraId="42310F31" w14:textId="77777777" w:rsidR="00CA4F15" w:rsidRPr="00BF509B" w:rsidRDefault="00CA4F15" w:rsidP="00BB5C08">
                  <w:pPr>
                    <w:jc w:val="center"/>
                    <w:rPr>
                      <w:lang w:val="en-GB"/>
                    </w:rPr>
                  </w:pPr>
                  <w:r w:rsidRPr="00BF509B">
                    <w:rPr>
                      <w:lang w:val="en-GB"/>
                    </w:rPr>
                    <w:t>Diluent</w:t>
                  </w:r>
                </w:p>
              </w:tc>
            </w:tr>
            <w:tr w:rsidR="00CA4F15" w:rsidRPr="00BF509B" w14:paraId="31BCC044" w14:textId="77777777" w:rsidTr="00BB5C08">
              <w:trPr>
                <w:trHeight w:val="375"/>
              </w:trPr>
              <w:tc>
                <w:tcPr>
                  <w:tcW w:w="2204" w:type="pct"/>
                </w:tcPr>
                <w:p w14:paraId="502E3236" w14:textId="77777777" w:rsidR="00CA4F15" w:rsidRPr="00BF509B" w:rsidRDefault="00CA4F15" w:rsidP="00BB5C08">
                  <w:pPr>
                    <w:rPr>
                      <w:lang w:val="en-GB"/>
                    </w:rPr>
                  </w:pPr>
                  <w:r w:rsidRPr="00BF509B">
                    <w:rPr>
                      <w:lang w:val="en-GB"/>
                    </w:rPr>
                    <w:t>Total no. of Doses per INNER carton</w:t>
                  </w:r>
                </w:p>
              </w:tc>
              <w:tc>
                <w:tcPr>
                  <w:tcW w:w="1521" w:type="pct"/>
                </w:tcPr>
                <w:p w14:paraId="174910D2" w14:textId="77777777" w:rsidR="00CA4F15" w:rsidRPr="00BF509B" w:rsidRDefault="00CA4F15" w:rsidP="00BB5C08">
                  <w:pPr>
                    <w:rPr>
                      <w:lang w:val="en-GB"/>
                    </w:rPr>
                  </w:pPr>
                </w:p>
              </w:tc>
              <w:tc>
                <w:tcPr>
                  <w:tcW w:w="1275" w:type="pct"/>
                </w:tcPr>
                <w:p w14:paraId="6916FB8A" w14:textId="77777777" w:rsidR="00CA4F15" w:rsidRPr="00BF509B" w:rsidRDefault="00CA4F15" w:rsidP="00BB5C08">
                  <w:pPr>
                    <w:rPr>
                      <w:lang w:val="en-GB"/>
                    </w:rPr>
                  </w:pPr>
                </w:p>
              </w:tc>
            </w:tr>
            <w:tr w:rsidR="00CA4F15" w:rsidRPr="00BF509B" w14:paraId="128C30BE" w14:textId="77777777" w:rsidTr="00BB5C08">
              <w:trPr>
                <w:trHeight w:val="408"/>
              </w:trPr>
              <w:tc>
                <w:tcPr>
                  <w:tcW w:w="2204" w:type="pct"/>
                </w:tcPr>
                <w:p w14:paraId="3128B018" w14:textId="77777777" w:rsidR="00CA4F15" w:rsidRPr="00BF509B" w:rsidRDefault="00CA4F15" w:rsidP="00BB5C08">
                  <w:pPr>
                    <w:rPr>
                      <w:lang w:val="en-GB"/>
                    </w:rPr>
                  </w:pPr>
                  <w:r w:rsidRPr="00BF509B">
                    <w:rPr>
                      <w:lang w:val="en-GB"/>
                    </w:rPr>
                    <w:t>Total no. of Vials per INNER carton</w:t>
                  </w:r>
                </w:p>
              </w:tc>
              <w:tc>
                <w:tcPr>
                  <w:tcW w:w="1521" w:type="pct"/>
                </w:tcPr>
                <w:p w14:paraId="00F855D3" w14:textId="77777777" w:rsidR="00CA4F15" w:rsidRPr="00BF509B" w:rsidRDefault="00CA4F15" w:rsidP="00BB5C08">
                  <w:pPr>
                    <w:rPr>
                      <w:lang w:val="en-GB"/>
                    </w:rPr>
                  </w:pPr>
                </w:p>
              </w:tc>
              <w:tc>
                <w:tcPr>
                  <w:tcW w:w="1275" w:type="pct"/>
                </w:tcPr>
                <w:p w14:paraId="52012F9B" w14:textId="77777777" w:rsidR="00CA4F15" w:rsidRPr="00BF509B" w:rsidRDefault="00CA4F15" w:rsidP="00BB5C08">
                  <w:pPr>
                    <w:rPr>
                      <w:lang w:val="en-GB"/>
                    </w:rPr>
                  </w:pPr>
                </w:p>
              </w:tc>
            </w:tr>
            <w:tr w:rsidR="00CA4F15" w:rsidRPr="00BF509B" w14:paraId="630DBB83" w14:textId="77777777" w:rsidTr="00BB5C08">
              <w:trPr>
                <w:trHeight w:val="607"/>
              </w:trPr>
              <w:tc>
                <w:tcPr>
                  <w:tcW w:w="2204" w:type="pct"/>
                </w:tcPr>
                <w:p w14:paraId="2736A964" w14:textId="77777777" w:rsidR="00CA4F15" w:rsidRPr="00BF509B" w:rsidRDefault="00CA4F15" w:rsidP="00BB5C08">
                  <w:pPr>
                    <w:rPr>
                      <w:lang w:val="en-GB"/>
                    </w:rPr>
                  </w:pPr>
                  <w:r w:rsidRPr="00BF509B">
                    <w:rPr>
                      <w:lang w:val="en-GB"/>
                    </w:rPr>
                    <w:t xml:space="preserve">Dimensions: </w:t>
                  </w:r>
                </w:p>
                <w:p w14:paraId="770D15ED" w14:textId="77777777" w:rsidR="00CA4F15" w:rsidRPr="00BF509B" w:rsidRDefault="00CA4F15" w:rsidP="00BB5C08">
                  <w:pPr>
                    <w:rPr>
                      <w:lang w:val="en-GB"/>
                    </w:rPr>
                  </w:pPr>
                  <w:r w:rsidRPr="00BF509B">
                    <w:rPr>
                      <w:lang w:val="en-GB"/>
                    </w:rPr>
                    <w:t xml:space="preserve">  Length</w:t>
                  </w:r>
                </w:p>
                <w:p w14:paraId="4C0F1291" w14:textId="77777777" w:rsidR="00CA4F15" w:rsidRPr="00BF509B" w:rsidRDefault="00CA4F15" w:rsidP="00BB5C08">
                  <w:pPr>
                    <w:rPr>
                      <w:lang w:val="en-GB"/>
                    </w:rPr>
                  </w:pPr>
                  <w:r w:rsidRPr="00BF509B">
                    <w:rPr>
                      <w:lang w:val="en-GB"/>
                    </w:rPr>
                    <w:t xml:space="preserve">  Width</w:t>
                  </w:r>
                </w:p>
                <w:p w14:paraId="79482D0C" w14:textId="77777777" w:rsidR="00CA4F15" w:rsidRPr="00BF509B" w:rsidRDefault="00CA4F15" w:rsidP="00BB5C08">
                  <w:pPr>
                    <w:rPr>
                      <w:lang w:val="en-GB"/>
                    </w:rPr>
                  </w:pPr>
                  <w:r w:rsidRPr="00BF509B">
                    <w:rPr>
                      <w:lang w:val="en-GB"/>
                    </w:rPr>
                    <w:t xml:space="preserve">  Height</w:t>
                  </w:r>
                </w:p>
              </w:tc>
              <w:tc>
                <w:tcPr>
                  <w:tcW w:w="1521" w:type="pct"/>
                </w:tcPr>
                <w:p w14:paraId="60F52689" w14:textId="77777777" w:rsidR="00CA4F15" w:rsidRPr="00BF509B" w:rsidRDefault="00CA4F15" w:rsidP="00BB5C08">
                  <w:pPr>
                    <w:rPr>
                      <w:lang w:val="en-GB"/>
                    </w:rPr>
                  </w:pPr>
                </w:p>
              </w:tc>
              <w:tc>
                <w:tcPr>
                  <w:tcW w:w="1275" w:type="pct"/>
                </w:tcPr>
                <w:p w14:paraId="37D4354E" w14:textId="77777777" w:rsidR="00CA4F15" w:rsidRPr="00BF509B" w:rsidRDefault="00CA4F15" w:rsidP="00BB5C08">
                  <w:pPr>
                    <w:rPr>
                      <w:lang w:val="en-GB"/>
                    </w:rPr>
                  </w:pPr>
                </w:p>
              </w:tc>
            </w:tr>
            <w:tr w:rsidR="00CA4F15" w:rsidRPr="00BF509B" w14:paraId="56267551" w14:textId="77777777" w:rsidTr="00BB5C08">
              <w:trPr>
                <w:trHeight w:val="387"/>
              </w:trPr>
              <w:tc>
                <w:tcPr>
                  <w:tcW w:w="2204" w:type="pct"/>
                </w:tcPr>
                <w:p w14:paraId="20DF8A0D" w14:textId="77777777" w:rsidR="00CA4F15" w:rsidRPr="00BF509B" w:rsidRDefault="00CA4F15" w:rsidP="00BB5C08">
                  <w:pPr>
                    <w:rPr>
                      <w:lang w:val="en-GB"/>
                    </w:rPr>
                  </w:pPr>
                  <w:r w:rsidRPr="00BF509B">
                    <w:rPr>
                      <w:lang w:val="en-GB"/>
                    </w:rPr>
                    <w:t>Gross Weight</w:t>
                  </w:r>
                </w:p>
              </w:tc>
              <w:tc>
                <w:tcPr>
                  <w:tcW w:w="1521" w:type="pct"/>
                </w:tcPr>
                <w:p w14:paraId="3ABFD90F" w14:textId="77777777" w:rsidR="00CA4F15" w:rsidRPr="00BF509B" w:rsidRDefault="00CA4F15" w:rsidP="00BB5C08">
                  <w:pPr>
                    <w:rPr>
                      <w:lang w:val="en-GB"/>
                    </w:rPr>
                  </w:pPr>
                </w:p>
              </w:tc>
              <w:tc>
                <w:tcPr>
                  <w:tcW w:w="1275" w:type="pct"/>
                </w:tcPr>
                <w:p w14:paraId="6CF6E119" w14:textId="77777777" w:rsidR="00CA4F15" w:rsidRPr="00BF509B" w:rsidRDefault="00CA4F15" w:rsidP="00BB5C08">
                  <w:pPr>
                    <w:rPr>
                      <w:lang w:val="en-GB"/>
                    </w:rPr>
                  </w:pPr>
                </w:p>
              </w:tc>
            </w:tr>
            <w:tr w:rsidR="00CA4F15" w:rsidRPr="00BF509B" w14:paraId="158B8876" w14:textId="77777777" w:rsidTr="00BB5C08">
              <w:trPr>
                <w:trHeight w:val="421"/>
              </w:trPr>
              <w:tc>
                <w:tcPr>
                  <w:tcW w:w="2204" w:type="pct"/>
                </w:tcPr>
                <w:p w14:paraId="1C6F7A5F" w14:textId="77777777" w:rsidR="00CA4F15" w:rsidRPr="00BF509B" w:rsidRDefault="00CA4F15" w:rsidP="00BB5C08">
                  <w:pPr>
                    <w:rPr>
                      <w:lang w:val="en-GB"/>
                    </w:rPr>
                  </w:pPr>
                  <w:r w:rsidRPr="00BF509B">
                    <w:rPr>
                      <w:lang w:val="en-GB"/>
                    </w:rPr>
                    <w:t>Net Weight</w:t>
                  </w:r>
                </w:p>
              </w:tc>
              <w:tc>
                <w:tcPr>
                  <w:tcW w:w="1521" w:type="pct"/>
                </w:tcPr>
                <w:p w14:paraId="7BB64F19" w14:textId="77777777" w:rsidR="00CA4F15" w:rsidRPr="00BF509B" w:rsidRDefault="00CA4F15" w:rsidP="00BB5C08">
                  <w:pPr>
                    <w:rPr>
                      <w:lang w:val="en-GB"/>
                    </w:rPr>
                  </w:pPr>
                </w:p>
              </w:tc>
              <w:tc>
                <w:tcPr>
                  <w:tcW w:w="1275" w:type="pct"/>
                </w:tcPr>
                <w:p w14:paraId="1C0561F4" w14:textId="77777777" w:rsidR="00CA4F15" w:rsidRPr="00BF509B" w:rsidRDefault="00CA4F15" w:rsidP="00BB5C08">
                  <w:pPr>
                    <w:rPr>
                      <w:lang w:val="en-GB"/>
                    </w:rPr>
                  </w:pPr>
                </w:p>
              </w:tc>
            </w:tr>
          </w:tbl>
          <w:p w14:paraId="24FEE0E6" w14:textId="77777777" w:rsidR="00CA4F15" w:rsidRPr="00BF509B" w:rsidRDefault="00CA4F15" w:rsidP="00BB5C08">
            <w:pPr>
              <w:spacing w:before="120" w:after="120"/>
              <w:rPr>
                <w:bCs/>
                <w:lang w:val="en-GB"/>
              </w:rPr>
            </w:pPr>
          </w:p>
        </w:tc>
      </w:tr>
    </w:tbl>
    <w:p w14:paraId="353F6BE5" w14:textId="77777777" w:rsidR="00744194" w:rsidRPr="00591ED0" w:rsidRDefault="00744194" w:rsidP="007D2152">
      <w:pPr>
        <w:pStyle w:val="Paragraph"/>
        <w:rPr>
          <w:rFonts w:ascii="Times New Roman" w:hAnsi="Times New Roman"/>
          <w:sz w:val="22"/>
          <w:szCs w:val="22"/>
        </w:rPr>
      </w:pPr>
    </w:p>
    <w:sectPr w:rsidR="00744194" w:rsidRPr="00591ED0" w:rsidSect="00AC2109">
      <w:headerReference w:type="default" r:id="rId19"/>
      <w:footerReference w:type="default" r:id="rId20"/>
      <w:pgSz w:w="11907" w:h="16839" w:code="9"/>
      <w:pgMar w:top="1560" w:right="850" w:bottom="1560" w:left="1134"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1AFAA8" w14:textId="77777777" w:rsidR="00815D23" w:rsidRDefault="00815D23" w:rsidP="008126A0">
      <w:r>
        <w:separator/>
      </w:r>
    </w:p>
  </w:endnote>
  <w:endnote w:type="continuationSeparator" w:id="0">
    <w:p w14:paraId="4BD05BAB" w14:textId="77777777" w:rsidR="00815D23" w:rsidRDefault="00815D23" w:rsidP="008126A0">
      <w:r>
        <w:continuationSeparator/>
      </w:r>
    </w:p>
  </w:endnote>
  <w:endnote w:type="continuationNotice" w:id="1">
    <w:p w14:paraId="6ED0C10D" w14:textId="77777777" w:rsidR="00815D23" w:rsidRDefault="00815D2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altName w:val="Courier New"/>
    <w:panose1 w:val="02070409020205020404"/>
    <w:charset w:val="00"/>
    <w:family w:val="modern"/>
    <w:pitch w:val="fixed"/>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37804329"/>
      <w:docPartObj>
        <w:docPartGallery w:val="Page Numbers (Bottom of Page)"/>
        <w:docPartUnique/>
      </w:docPartObj>
    </w:sdtPr>
    <w:sdtEndPr/>
    <w:sdtContent>
      <w:sdt>
        <w:sdtPr>
          <w:id w:val="-1769616900"/>
          <w:docPartObj>
            <w:docPartGallery w:val="Page Numbers (Top of Page)"/>
            <w:docPartUnique/>
          </w:docPartObj>
        </w:sdtPr>
        <w:sdtEndPr/>
        <w:sdtContent>
          <w:p w14:paraId="021AA82E" w14:textId="4B0EFC73" w:rsidR="005C3DAE" w:rsidRDefault="005C3DAE">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0310576" w14:textId="77777777" w:rsidR="005C3DAE" w:rsidRDefault="005C3DA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38D5C" w14:textId="6D78CD51" w:rsidR="00BB5C08" w:rsidRDefault="00BB5C08" w:rsidP="00EB5771">
    <w:pPr>
      <w:pStyle w:val="Footer"/>
      <w:jc w:val="right"/>
      <w:rPr>
        <w:rFonts w:ascii="Verdana" w:hAnsi="Verdana"/>
        <w:sz w:val="16"/>
        <w:szCs w:val="18"/>
      </w:rPr>
    </w:pPr>
    <w:r>
      <w:rPr>
        <w:rFonts w:ascii="Verdana" w:hAnsi="Verdana"/>
        <w:sz w:val="16"/>
        <w:szCs w:val="18"/>
      </w:rPr>
      <w:t>RFP-DAN-20</w:t>
    </w:r>
    <w:r w:rsidR="00066D26">
      <w:rPr>
        <w:rFonts w:ascii="Verdana" w:hAnsi="Verdana"/>
        <w:sz w:val="16"/>
        <w:szCs w:val="18"/>
      </w:rPr>
      <w:t>26</w:t>
    </w:r>
    <w:r>
      <w:rPr>
        <w:rFonts w:ascii="Verdana" w:hAnsi="Verdana"/>
        <w:sz w:val="16"/>
        <w:szCs w:val="18"/>
      </w:rPr>
      <w:t>-50</w:t>
    </w:r>
    <w:r w:rsidR="00066D26">
      <w:rPr>
        <w:rFonts w:ascii="Verdana" w:hAnsi="Verdana"/>
        <w:sz w:val="16"/>
        <w:szCs w:val="18"/>
      </w:rPr>
      <w:t>3936</w:t>
    </w:r>
    <w:r w:rsidRPr="00E03670">
      <w:rPr>
        <w:rFonts w:ascii="Verdana" w:hAnsi="Verdana"/>
        <w:color w:val="FF0000"/>
        <w:sz w:val="16"/>
        <w:szCs w:val="18"/>
      </w:rPr>
      <w:t xml:space="preserve">     </w:t>
    </w:r>
    <w:r>
      <w:rPr>
        <w:rFonts w:ascii="Verdana" w:hAnsi="Verdana"/>
        <w:sz w:val="16"/>
        <w:szCs w:val="18"/>
      </w:rPr>
      <w:t xml:space="preserve">                                                                                                                    </w:t>
    </w:r>
    <w:sdt>
      <w:sdtPr>
        <w:rPr>
          <w:rFonts w:ascii="Verdana" w:hAnsi="Verdana"/>
          <w:sz w:val="16"/>
          <w:szCs w:val="18"/>
        </w:rPr>
        <w:id w:val="-317812823"/>
        <w:docPartObj>
          <w:docPartGallery w:val="Page Numbers (Bottom of Page)"/>
          <w:docPartUnique/>
        </w:docPartObj>
      </w:sdtPr>
      <w:sdtEndPr/>
      <w:sdtContent>
        <w:sdt>
          <w:sdtPr>
            <w:rPr>
              <w:rFonts w:ascii="Verdana" w:hAnsi="Verdana"/>
              <w:sz w:val="16"/>
              <w:szCs w:val="18"/>
            </w:rPr>
            <w:id w:val="860082579"/>
            <w:docPartObj>
              <w:docPartGallery w:val="Page Numbers (Top of Page)"/>
              <w:docPartUnique/>
            </w:docPartObj>
          </w:sdtPr>
          <w:sdtEndPr/>
          <w:sdtContent>
            <w:r>
              <w:rPr>
                <w:rFonts w:ascii="Verdana" w:hAnsi="Verdana"/>
                <w:sz w:val="16"/>
                <w:szCs w:val="18"/>
              </w:rPr>
              <w:t xml:space="preserve">Page </w:t>
            </w:r>
            <w:r>
              <w:rPr>
                <w:rFonts w:ascii="Verdana" w:hAnsi="Verdana"/>
                <w:b/>
                <w:bCs/>
                <w:sz w:val="16"/>
                <w:szCs w:val="18"/>
              </w:rPr>
              <w:fldChar w:fldCharType="begin"/>
            </w:r>
            <w:r>
              <w:rPr>
                <w:rFonts w:ascii="Verdana" w:hAnsi="Verdana"/>
                <w:b/>
                <w:bCs/>
                <w:sz w:val="16"/>
                <w:szCs w:val="18"/>
              </w:rPr>
              <w:instrText xml:space="preserve"> PAGE </w:instrText>
            </w:r>
            <w:r>
              <w:rPr>
                <w:rFonts w:ascii="Verdana" w:hAnsi="Verdana"/>
                <w:b/>
                <w:bCs/>
                <w:sz w:val="16"/>
                <w:szCs w:val="18"/>
              </w:rPr>
              <w:fldChar w:fldCharType="separate"/>
            </w:r>
            <w:r>
              <w:rPr>
                <w:rFonts w:ascii="Verdana" w:hAnsi="Verdana"/>
                <w:b/>
                <w:bCs/>
                <w:noProof/>
                <w:sz w:val="16"/>
                <w:szCs w:val="18"/>
              </w:rPr>
              <w:t>36</w:t>
            </w:r>
            <w:r>
              <w:rPr>
                <w:rFonts w:ascii="Verdana" w:hAnsi="Verdana"/>
                <w:b/>
                <w:bCs/>
                <w:sz w:val="16"/>
                <w:szCs w:val="18"/>
              </w:rPr>
              <w:fldChar w:fldCharType="end"/>
            </w:r>
            <w:r>
              <w:rPr>
                <w:rFonts w:ascii="Verdana" w:hAnsi="Verdana"/>
                <w:sz w:val="16"/>
                <w:szCs w:val="18"/>
              </w:rPr>
              <w:t xml:space="preserve"> of </w:t>
            </w:r>
            <w:r>
              <w:rPr>
                <w:rFonts w:ascii="Verdana" w:hAnsi="Verdana"/>
                <w:b/>
                <w:bCs/>
                <w:sz w:val="16"/>
                <w:szCs w:val="18"/>
              </w:rPr>
              <w:fldChar w:fldCharType="begin"/>
            </w:r>
            <w:r>
              <w:rPr>
                <w:rFonts w:ascii="Verdana" w:hAnsi="Verdana"/>
                <w:b/>
                <w:bCs/>
                <w:sz w:val="16"/>
                <w:szCs w:val="18"/>
              </w:rPr>
              <w:instrText xml:space="preserve"> NUMPAGES  </w:instrText>
            </w:r>
            <w:r>
              <w:rPr>
                <w:rFonts w:ascii="Verdana" w:hAnsi="Verdana"/>
                <w:b/>
                <w:bCs/>
                <w:sz w:val="16"/>
                <w:szCs w:val="18"/>
              </w:rPr>
              <w:fldChar w:fldCharType="separate"/>
            </w:r>
            <w:r>
              <w:rPr>
                <w:rFonts w:ascii="Verdana" w:hAnsi="Verdana"/>
                <w:b/>
                <w:bCs/>
                <w:noProof/>
                <w:sz w:val="16"/>
                <w:szCs w:val="18"/>
              </w:rPr>
              <w:t>39</w:t>
            </w:r>
            <w:r>
              <w:rPr>
                <w:rFonts w:ascii="Verdana" w:hAnsi="Verdana"/>
                <w:b/>
                <w:bCs/>
                <w:sz w:val="16"/>
                <w:szCs w:val="18"/>
              </w:rPr>
              <w:fldChar w:fldCharType="end"/>
            </w:r>
          </w:sdtContent>
        </w:sdt>
      </w:sdtContent>
    </w:sdt>
  </w:p>
  <w:p w14:paraId="65F2EF84" w14:textId="77777777" w:rsidR="00BB5C08" w:rsidRDefault="00BB5C08" w:rsidP="00EB5771">
    <w:pPr>
      <w:pStyle w:val="Footer"/>
      <w:jc w:val="right"/>
      <w:rPr>
        <w:rFonts w:ascii="Verdana" w:hAnsi="Verdana"/>
        <w:sz w:val="16"/>
        <w:szCs w:val="18"/>
      </w:rPr>
    </w:pPr>
  </w:p>
  <w:p w14:paraId="33DB86C7" w14:textId="0A242813" w:rsidR="00BB5C08" w:rsidRPr="00EB5771" w:rsidRDefault="00BB5C08" w:rsidP="00190B7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3AC95C" w14:textId="77777777" w:rsidR="00815D23" w:rsidRDefault="00815D23" w:rsidP="008126A0">
      <w:r>
        <w:separator/>
      </w:r>
    </w:p>
  </w:footnote>
  <w:footnote w:type="continuationSeparator" w:id="0">
    <w:p w14:paraId="0B8E637F" w14:textId="77777777" w:rsidR="00815D23" w:rsidRDefault="00815D23" w:rsidP="008126A0">
      <w:r>
        <w:continuationSeparator/>
      </w:r>
    </w:p>
  </w:footnote>
  <w:footnote w:type="continuationNotice" w:id="1">
    <w:p w14:paraId="3D861DB8" w14:textId="77777777" w:rsidR="00815D23" w:rsidRDefault="00815D23"/>
  </w:footnote>
  <w:footnote w:id="2">
    <w:p w14:paraId="6E5994D2" w14:textId="77777777" w:rsidR="00A25CD3" w:rsidRDefault="00A25CD3" w:rsidP="00A25CD3">
      <w:pPr>
        <w:pStyle w:val="FootnoteText"/>
      </w:pPr>
      <w:r>
        <w:rPr>
          <w:rStyle w:val="FootnoteReference"/>
        </w:rPr>
        <w:footnoteRef/>
      </w:r>
      <w:r>
        <w:t xml:space="preserve"> </w:t>
      </w:r>
      <w:r w:rsidRPr="002C41C0">
        <w:rPr>
          <w:sz w:val="18"/>
          <w:szCs w:val="18"/>
        </w:rPr>
        <w:t>“Management” means any person having powers of representation, decision-making or control over the Organization. This may include, for example, executive management and all other persons holding downstream managerial authority, anyone on the board of directors, and controlling shareholders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1B4AEE" w14:textId="330D610E" w:rsidR="00294917" w:rsidRDefault="00294917">
    <w:pPr>
      <w:pStyle w:val="Header"/>
    </w:pPr>
    <w:r>
      <w:t>RFP-DAN-2026-503936</w:t>
    </w:r>
  </w:p>
  <w:p w14:paraId="2D20D242" w14:textId="77777777" w:rsidR="00294917" w:rsidRDefault="0029491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9" w:name="_MON_1681733329"/>
  <w:bookmarkEnd w:id="9"/>
  <w:p w14:paraId="03E763C6" w14:textId="5C9738D2" w:rsidR="00BB5C08" w:rsidRDefault="00BB5C08" w:rsidP="00FE06CE">
    <w:pPr>
      <w:pStyle w:val="Header"/>
    </w:pPr>
    <w:r w:rsidRPr="00365440">
      <w:rPr>
        <w:rFonts w:cstheme="minorHAnsi"/>
      </w:rPr>
      <w:object w:dxaOrig="3301" w:dyaOrig="766" w14:anchorId="6452EE9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64pt;height:36pt" o:ole="" fillcolor="window">
          <v:imagedata r:id="rId1" o:title=""/>
        </v:shape>
        <o:OLEObject Type="Embed" ProgID="Word.Picture.8" ShapeID="_x0000_i1026" DrawAspect="Content" ObjectID="_1846149142" r:id="rId2"/>
      </w:obje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9356F1FA"/>
    <w:lvl w:ilvl="0">
      <w:start w:val="1"/>
      <w:numFmt w:val="bullet"/>
      <w:pStyle w:val="ListBullet2"/>
      <w:lvlText w:val=""/>
      <w:lvlJc w:val="left"/>
      <w:pPr>
        <w:ind w:left="-678" w:hanging="360"/>
      </w:pPr>
      <w:rPr>
        <w:rFonts w:ascii="Wingdings 2" w:hAnsi="Wingdings 2" w:hint="default"/>
      </w:rPr>
    </w:lvl>
  </w:abstractNum>
  <w:abstractNum w:abstractNumId="1" w15:restartNumberingAfterBreak="0">
    <w:nsid w:val="05A3752D"/>
    <w:multiLevelType w:val="hybridMultilevel"/>
    <w:tmpl w:val="9BE4F1F0"/>
    <w:lvl w:ilvl="0" w:tplc="08090005">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75D212C"/>
    <w:multiLevelType w:val="hybridMultilevel"/>
    <w:tmpl w:val="3218367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0A2C70B0"/>
    <w:multiLevelType w:val="singleLevel"/>
    <w:tmpl w:val="08090001"/>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EA73CD1"/>
    <w:multiLevelType w:val="hybridMultilevel"/>
    <w:tmpl w:val="C9B0F8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F417372"/>
    <w:multiLevelType w:val="hybridMultilevel"/>
    <w:tmpl w:val="B78AD184"/>
    <w:lvl w:ilvl="0" w:tplc="4F62C85E">
      <w:start w:val="1"/>
      <w:numFmt w:val="bullet"/>
      <w:lvlText w:val=""/>
      <w:lvlJc w:val="left"/>
      <w:pPr>
        <w:ind w:left="1440" w:hanging="360"/>
      </w:pPr>
      <w:rPr>
        <w:rFonts w:ascii="Symbol" w:hAnsi="Symbol" w:hint="default"/>
        <w:color w:val="auto"/>
      </w:rPr>
    </w:lvl>
    <w:lvl w:ilvl="1" w:tplc="04090003">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 w15:restartNumberingAfterBreak="0">
    <w:nsid w:val="10A13251"/>
    <w:multiLevelType w:val="multilevel"/>
    <w:tmpl w:val="D652C884"/>
    <w:lvl w:ilvl="0">
      <w:start w:val="1"/>
      <w:numFmt w:val="decimal"/>
      <w:lvlText w:val="%1."/>
      <w:lvlJc w:val="left"/>
      <w:pPr>
        <w:ind w:left="360" w:hanging="360"/>
      </w:pPr>
    </w:lvl>
    <w:lvl w:ilvl="1">
      <w:start w:val="2"/>
      <w:numFmt w:val="decimal"/>
      <w:isLgl/>
      <w:lvlText w:val="%1.%2"/>
      <w:lvlJc w:val="left"/>
      <w:pPr>
        <w:ind w:left="720" w:hanging="720"/>
      </w:pPr>
      <w:rPr>
        <w:rFonts w:hint="default"/>
        <w:i w:val="0"/>
      </w:rPr>
    </w:lvl>
    <w:lvl w:ilvl="2">
      <w:start w:val="1"/>
      <w:numFmt w:val="decimal"/>
      <w:isLgl/>
      <w:lvlText w:val="%1.%2.%3"/>
      <w:lvlJc w:val="left"/>
      <w:pPr>
        <w:ind w:left="720" w:hanging="720"/>
      </w:pPr>
      <w:rPr>
        <w:rFonts w:hint="default"/>
        <w:i w:val="0"/>
      </w:rPr>
    </w:lvl>
    <w:lvl w:ilvl="3">
      <w:start w:val="1"/>
      <w:numFmt w:val="decimal"/>
      <w:isLgl/>
      <w:lvlText w:val="%1.%2.%3.%4"/>
      <w:lvlJc w:val="left"/>
      <w:pPr>
        <w:ind w:left="720" w:hanging="720"/>
      </w:pPr>
      <w:rPr>
        <w:rFonts w:hint="default"/>
        <w:i w:val="0"/>
      </w:rPr>
    </w:lvl>
    <w:lvl w:ilvl="4">
      <w:start w:val="1"/>
      <w:numFmt w:val="decimal"/>
      <w:isLgl/>
      <w:lvlText w:val="%1.%2.%3.%4.%5"/>
      <w:lvlJc w:val="left"/>
      <w:pPr>
        <w:ind w:left="1080" w:hanging="1080"/>
      </w:pPr>
      <w:rPr>
        <w:rFonts w:hint="default"/>
        <w:i w:val="0"/>
      </w:rPr>
    </w:lvl>
    <w:lvl w:ilvl="5">
      <w:start w:val="1"/>
      <w:numFmt w:val="decimal"/>
      <w:isLgl/>
      <w:lvlText w:val="%1.%2.%3.%4.%5.%6"/>
      <w:lvlJc w:val="left"/>
      <w:pPr>
        <w:ind w:left="1080" w:hanging="1080"/>
      </w:pPr>
      <w:rPr>
        <w:rFonts w:hint="default"/>
        <w:i w:val="0"/>
      </w:rPr>
    </w:lvl>
    <w:lvl w:ilvl="6">
      <w:start w:val="1"/>
      <w:numFmt w:val="decimal"/>
      <w:isLgl/>
      <w:lvlText w:val="%1.%2.%3.%4.%5.%6.%7"/>
      <w:lvlJc w:val="left"/>
      <w:pPr>
        <w:ind w:left="1440" w:hanging="1440"/>
      </w:pPr>
      <w:rPr>
        <w:rFonts w:hint="default"/>
        <w:i w:val="0"/>
      </w:rPr>
    </w:lvl>
    <w:lvl w:ilvl="7">
      <w:start w:val="1"/>
      <w:numFmt w:val="decimal"/>
      <w:isLgl/>
      <w:lvlText w:val="%1.%2.%3.%4.%5.%6.%7.%8"/>
      <w:lvlJc w:val="left"/>
      <w:pPr>
        <w:ind w:left="1440" w:hanging="1440"/>
      </w:pPr>
      <w:rPr>
        <w:rFonts w:hint="default"/>
        <w:i w:val="0"/>
      </w:rPr>
    </w:lvl>
    <w:lvl w:ilvl="8">
      <w:start w:val="1"/>
      <w:numFmt w:val="decimal"/>
      <w:isLgl/>
      <w:lvlText w:val="%1.%2.%3.%4.%5.%6.%7.%8.%9"/>
      <w:lvlJc w:val="left"/>
      <w:pPr>
        <w:ind w:left="1800" w:hanging="1800"/>
      </w:pPr>
      <w:rPr>
        <w:rFonts w:hint="default"/>
        <w:i w:val="0"/>
      </w:rPr>
    </w:lvl>
  </w:abstractNum>
  <w:abstractNum w:abstractNumId="7" w15:restartNumberingAfterBreak="0">
    <w:nsid w:val="14D7218C"/>
    <w:multiLevelType w:val="hybridMultilevel"/>
    <w:tmpl w:val="988C986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60B5F63"/>
    <w:multiLevelType w:val="singleLevel"/>
    <w:tmpl w:val="0C090001"/>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17C2342D"/>
    <w:multiLevelType w:val="hybridMultilevel"/>
    <w:tmpl w:val="E1504928"/>
    <w:lvl w:ilvl="0" w:tplc="04090001">
      <w:start w:val="1"/>
      <w:numFmt w:val="bullet"/>
      <w:lvlText w:val=""/>
      <w:lvlJc w:val="left"/>
      <w:pPr>
        <w:ind w:left="1069" w:hanging="360"/>
      </w:pPr>
      <w:rPr>
        <w:rFonts w:ascii="Symbol" w:hAnsi="Symbol" w:hint="default"/>
      </w:rPr>
    </w:lvl>
    <w:lvl w:ilvl="1" w:tplc="04090003" w:tentative="1">
      <w:start w:val="1"/>
      <w:numFmt w:val="bullet"/>
      <w:lvlText w:val="o"/>
      <w:lvlJc w:val="left"/>
      <w:pPr>
        <w:ind w:left="1789" w:hanging="360"/>
      </w:pPr>
      <w:rPr>
        <w:rFonts w:ascii="Courier New" w:hAnsi="Courier New" w:cs="Courier New" w:hint="default"/>
      </w:rPr>
    </w:lvl>
    <w:lvl w:ilvl="2" w:tplc="04090005" w:tentative="1">
      <w:start w:val="1"/>
      <w:numFmt w:val="bullet"/>
      <w:lvlText w:val=""/>
      <w:lvlJc w:val="left"/>
      <w:pPr>
        <w:ind w:left="2509" w:hanging="360"/>
      </w:pPr>
      <w:rPr>
        <w:rFonts w:ascii="Wingdings" w:hAnsi="Wingdings" w:hint="default"/>
      </w:rPr>
    </w:lvl>
    <w:lvl w:ilvl="3" w:tplc="04090001" w:tentative="1">
      <w:start w:val="1"/>
      <w:numFmt w:val="bullet"/>
      <w:lvlText w:val=""/>
      <w:lvlJc w:val="left"/>
      <w:pPr>
        <w:ind w:left="3229" w:hanging="360"/>
      </w:pPr>
      <w:rPr>
        <w:rFonts w:ascii="Symbol" w:hAnsi="Symbol" w:hint="default"/>
      </w:rPr>
    </w:lvl>
    <w:lvl w:ilvl="4" w:tplc="04090003" w:tentative="1">
      <w:start w:val="1"/>
      <w:numFmt w:val="bullet"/>
      <w:lvlText w:val="o"/>
      <w:lvlJc w:val="left"/>
      <w:pPr>
        <w:ind w:left="3949" w:hanging="360"/>
      </w:pPr>
      <w:rPr>
        <w:rFonts w:ascii="Courier New" w:hAnsi="Courier New" w:cs="Courier New" w:hint="default"/>
      </w:rPr>
    </w:lvl>
    <w:lvl w:ilvl="5" w:tplc="04090005" w:tentative="1">
      <w:start w:val="1"/>
      <w:numFmt w:val="bullet"/>
      <w:lvlText w:val=""/>
      <w:lvlJc w:val="left"/>
      <w:pPr>
        <w:ind w:left="4669" w:hanging="360"/>
      </w:pPr>
      <w:rPr>
        <w:rFonts w:ascii="Wingdings" w:hAnsi="Wingdings" w:hint="default"/>
      </w:rPr>
    </w:lvl>
    <w:lvl w:ilvl="6" w:tplc="04090001" w:tentative="1">
      <w:start w:val="1"/>
      <w:numFmt w:val="bullet"/>
      <w:lvlText w:val=""/>
      <w:lvlJc w:val="left"/>
      <w:pPr>
        <w:ind w:left="5389" w:hanging="360"/>
      </w:pPr>
      <w:rPr>
        <w:rFonts w:ascii="Symbol" w:hAnsi="Symbol" w:hint="default"/>
      </w:rPr>
    </w:lvl>
    <w:lvl w:ilvl="7" w:tplc="04090003" w:tentative="1">
      <w:start w:val="1"/>
      <w:numFmt w:val="bullet"/>
      <w:lvlText w:val="o"/>
      <w:lvlJc w:val="left"/>
      <w:pPr>
        <w:ind w:left="6109" w:hanging="360"/>
      </w:pPr>
      <w:rPr>
        <w:rFonts w:ascii="Courier New" w:hAnsi="Courier New" w:cs="Courier New" w:hint="default"/>
      </w:rPr>
    </w:lvl>
    <w:lvl w:ilvl="8" w:tplc="04090005" w:tentative="1">
      <w:start w:val="1"/>
      <w:numFmt w:val="bullet"/>
      <w:lvlText w:val=""/>
      <w:lvlJc w:val="left"/>
      <w:pPr>
        <w:ind w:left="6829" w:hanging="360"/>
      </w:pPr>
      <w:rPr>
        <w:rFonts w:ascii="Wingdings" w:hAnsi="Wingdings" w:hint="default"/>
      </w:rPr>
    </w:lvl>
  </w:abstractNum>
  <w:abstractNum w:abstractNumId="10" w15:restartNumberingAfterBreak="0">
    <w:nsid w:val="18E25D17"/>
    <w:multiLevelType w:val="multilevel"/>
    <w:tmpl w:val="439E8284"/>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1" w15:restartNumberingAfterBreak="0">
    <w:nsid w:val="1E642029"/>
    <w:multiLevelType w:val="multilevel"/>
    <w:tmpl w:val="1F5A05B4"/>
    <w:lvl w:ilvl="0">
      <w:start w:val="1"/>
      <w:numFmt w:val="decimal"/>
      <w:lvlText w:val="%1"/>
      <w:lvlJc w:val="left"/>
      <w:pPr>
        <w:ind w:left="720" w:hanging="720"/>
      </w:pPr>
      <w:rPr>
        <w:rFonts w:hint="default"/>
      </w:rPr>
    </w:lvl>
    <w:lvl w:ilvl="1">
      <w:start w:val="1"/>
      <w:numFmt w:val="decimal"/>
      <w:lvlText w:val="6.%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1F6763B6"/>
    <w:multiLevelType w:val="hybridMultilevel"/>
    <w:tmpl w:val="91F61C84"/>
    <w:lvl w:ilvl="0" w:tplc="6186D956">
      <w:start w:val="1"/>
      <w:numFmt w:val="lowerLetter"/>
      <w:lvlText w:val="%1."/>
      <w:lvlJc w:val="left"/>
      <w:pPr>
        <w:tabs>
          <w:tab w:val="num" w:pos="432"/>
        </w:tabs>
        <w:ind w:left="432" w:hanging="432"/>
      </w:pPr>
      <w:rPr>
        <w:rFonts w:ascii="Times New Roman" w:eastAsiaTheme="minorHAnsi" w:hAnsi="Times New Roman" w:cs="Times New Roman"/>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DD616CB"/>
    <w:multiLevelType w:val="singleLevel"/>
    <w:tmpl w:val="C12E78F4"/>
    <w:lvl w:ilvl="0">
      <w:start w:val="1"/>
      <w:numFmt w:val="bullet"/>
      <w:pStyle w:val="Caption"/>
      <w:lvlText w:val=""/>
      <w:lvlJc w:val="left"/>
      <w:pPr>
        <w:tabs>
          <w:tab w:val="num" w:pos="360"/>
        </w:tabs>
        <w:ind w:left="360" w:hanging="360"/>
      </w:pPr>
      <w:rPr>
        <w:rFonts w:ascii="Symbol" w:hAnsi="Symbol" w:hint="default"/>
      </w:rPr>
    </w:lvl>
  </w:abstractNum>
  <w:abstractNum w:abstractNumId="14" w15:restartNumberingAfterBreak="0">
    <w:nsid w:val="33630D2C"/>
    <w:multiLevelType w:val="hybridMultilevel"/>
    <w:tmpl w:val="92FA1CDC"/>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37FE555E"/>
    <w:multiLevelType w:val="multilevel"/>
    <w:tmpl w:val="EABE2B76"/>
    <w:lvl w:ilvl="0">
      <w:start w:val="1"/>
      <w:numFmt w:val="decimal"/>
      <w:lvlText w:val="%1"/>
      <w:lvlJc w:val="left"/>
      <w:pPr>
        <w:ind w:left="360" w:hanging="360"/>
      </w:pPr>
      <w:rPr>
        <w:rFonts w:hint="default"/>
      </w:rPr>
    </w:lvl>
    <w:lvl w:ilvl="1">
      <w:start w:val="4"/>
      <w:numFmt w:val="decimal"/>
      <w:lvlText w:val="%1.%2"/>
      <w:lvlJc w:val="left"/>
      <w:pPr>
        <w:ind w:left="643"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6" w15:restartNumberingAfterBreak="0">
    <w:nsid w:val="387478A6"/>
    <w:multiLevelType w:val="hybridMultilevel"/>
    <w:tmpl w:val="02722D80"/>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7" w15:restartNumberingAfterBreak="0">
    <w:nsid w:val="3E1C660D"/>
    <w:multiLevelType w:val="hybridMultilevel"/>
    <w:tmpl w:val="80D62AF0"/>
    <w:lvl w:ilvl="0" w:tplc="04090001">
      <w:start w:val="1"/>
      <w:numFmt w:val="bullet"/>
      <w:lvlText w:val=""/>
      <w:lvlJc w:val="left"/>
      <w:pPr>
        <w:ind w:left="1429" w:hanging="360"/>
      </w:pPr>
      <w:rPr>
        <w:rFonts w:ascii="Symbol" w:hAnsi="Symbol" w:hint="default"/>
      </w:rPr>
    </w:lvl>
    <w:lvl w:ilvl="1" w:tplc="04090003" w:tentative="1">
      <w:start w:val="1"/>
      <w:numFmt w:val="bullet"/>
      <w:lvlText w:val="o"/>
      <w:lvlJc w:val="left"/>
      <w:pPr>
        <w:ind w:left="2149" w:hanging="360"/>
      </w:pPr>
      <w:rPr>
        <w:rFonts w:ascii="Courier New" w:hAnsi="Courier New" w:hint="default"/>
      </w:rPr>
    </w:lvl>
    <w:lvl w:ilvl="2" w:tplc="04090005" w:tentative="1">
      <w:start w:val="1"/>
      <w:numFmt w:val="bullet"/>
      <w:lvlText w:val=""/>
      <w:lvlJc w:val="left"/>
      <w:pPr>
        <w:ind w:left="2869" w:hanging="360"/>
      </w:pPr>
      <w:rPr>
        <w:rFonts w:ascii="Wingdings" w:hAnsi="Wingdings" w:hint="default"/>
      </w:rPr>
    </w:lvl>
    <w:lvl w:ilvl="3" w:tplc="04090001" w:tentative="1">
      <w:start w:val="1"/>
      <w:numFmt w:val="bullet"/>
      <w:lvlText w:val=""/>
      <w:lvlJc w:val="left"/>
      <w:pPr>
        <w:ind w:left="3589" w:hanging="360"/>
      </w:pPr>
      <w:rPr>
        <w:rFonts w:ascii="Symbol" w:hAnsi="Symbol" w:hint="default"/>
      </w:rPr>
    </w:lvl>
    <w:lvl w:ilvl="4" w:tplc="04090003" w:tentative="1">
      <w:start w:val="1"/>
      <w:numFmt w:val="bullet"/>
      <w:lvlText w:val="o"/>
      <w:lvlJc w:val="left"/>
      <w:pPr>
        <w:ind w:left="4309" w:hanging="360"/>
      </w:pPr>
      <w:rPr>
        <w:rFonts w:ascii="Courier New" w:hAnsi="Courier New" w:hint="default"/>
      </w:rPr>
    </w:lvl>
    <w:lvl w:ilvl="5" w:tplc="04090005" w:tentative="1">
      <w:start w:val="1"/>
      <w:numFmt w:val="bullet"/>
      <w:lvlText w:val=""/>
      <w:lvlJc w:val="left"/>
      <w:pPr>
        <w:ind w:left="5029" w:hanging="360"/>
      </w:pPr>
      <w:rPr>
        <w:rFonts w:ascii="Wingdings" w:hAnsi="Wingdings" w:hint="default"/>
      </w:rPr>
    </w:lvl>
    <w:lvl w:ilvl="6" w:tplc="04090001" w:tentative="1">
      <w:start w:val="1"/>
      <w:numFmt w:val="bullet"/>
      <w:lvlText w:val=""/>
      <w:lvlJc w:val="left"/>
      <w:pPr>
        <w:ind w:left="5749" w:hanging="360"/>
      </w:pPr>
      <w:rPr>
        <w:rFonts w:ascii="Symbol" w:hAnsi="Symbol" w:hint="default"/>
      </w:rPr>
    </w:lvl>
    <w:lvl w:ilvl="7" w:tplc="04090003" w:tentative="1">
      <w:start w:val="1"/>
      <w:numFmt w:val="bullet"/>
      <w:lvlText w:val="o"/>
      <w:lvlJc w:val="left"/>
      <w:pPr>
        <w:ind w:left="6469" w:hanging="360"/>
      </w:pPr>
      <w:rPr>
        <w:rFonts w:ascii="Courier New" w:hAnsi="Courier New" w:hint="default"/>
      </w:rPr>
    </w:lvl>
    <w:lvl w:ilvl="8" w:tplc="04090005" w:tentative="1">
      <w:start w:val="1"/>
      <w:numFmt w:val="bullet"/>
      <w:lvlText w:val=""/>
      <w:lvlJc w:val="left"/>
      <w:pPr>
        <w:ind w:left="7189" w:hanging="360"/>
      </w:pPr>
      <w:rPr>
        <w:rFonts w:ascii="Wingdings" w:hAnsi="Wingdings" w:hint="default"/>
      </w:rPr>
    </w:lvl>
  </w:abstractNum>
  <w:abstractNum w:abstractNumId="18" w15:restartNumberingAfterBreak="0">
    <w:nsid w:val="3EFD3F5D"/>
    <w:multiLevelType w:val="hybridMultilevel"/>
    <w:tmpl w:val="80D03554"/>
    <w:lvl w:ilvl="0" w:tplc="04090011">
      <w:start w:val="1"/>
      <w:numFmt w:val="decimal"/>
      <w:lvlText w:val="%1)"/>
      <w:lvlJc w:val="left"/>
      <w:pPr>
        <w:ind w:left="1070" w:hanging="360"/>
      </w:pPr>
    </w:lvl>
    <w:lvl w:ilvl="1" w:tplc="1E84F162">
      <w:start w:val="1"/>
      <w:numFmt w:val="lowerLetter"/>
      <w:lvlText w:val="%2)"/>
      <w:lvlJc w:val="left"/>
      <w:pPr>
        <w:ind w:left="1790" w:hanging="360"/>
      </w:pPr>
      <w:rPr>
        <w:rFonts w:hint="default"/>
      </w:rPr>
    </w:lvl>
    <w:lvl w:ilvl="2" w:tplc="0409001B" w:tentative="1">
      <w:start w:val="1"/>
      <w:numFmt w:val="lowerRoman"/>
      <w:lvlText w:val="%3."/>
      <w:lvlJc w:val="right"/>
      <w:pPr>
        <w:ind w:left="2510" w:hanging="180"/>
      </w:pPr>
    </w:lvl>
    <w:lvl w:ilvl="3" w:tplc="0409000F" w:tentative="1">
      <w:start w:val="1"/>
      <w:numFmt w:val="decimal"/>
      <w:lvlText w:val="%4."/>
      <w:lvlJc w:val="left"/>
      <w:pPr>
        <w:ind w:left="3230" w:hanging="360"/>
      </w:pPr>
    </w:lvl>
    <w:lvl w:ilvl="4" w:tplc="04090019" w:tentative="1">
      <w:start w:val="1"/>
      <w:numFmt w:val="lowerLetter"/>
      <w:lvlText w:val="%5."/>
      <w:lvlJc w:val="left"/>
      <w:pPr>
        <w:ind w:left="3950" w:hanging="360"/>
      </w:pPr>
    </w:lvl>
    <w:lvl w:ilvl="5" w:tplc="0409001B" w:tentative="1">
      <w:start w:val="1"/>
      <w:numFmt w:val="lowerRoman"/>
      <w:lvlText w:val="%6."/>
      <w:lvlJc w:val="right"/>
      <w:pPr>
        <w:ind w:left="4670" w:hanging="180"/>
      </w:pPr>
    </w:lvl>
    <w:lvl w:ilvl="6" w:tplc="0409000F" w:tentative="1">
      <w:start w:val="1"/>
      <w:numFmt w:val="decimal"/>
      <w:lvlText w:val="%7."/>
      <w:lvlJc w:val="left"/>
      <w:pPr>
        <w:ind w:left="5390" w:hanging="360"/>
      </w:pPr>
    </w:lvl>
    <w:lvl w:ilvl="7" w:tplc="04090019" w:tentative="1">
      <w:start w:val="1"/>
      <w:numFmt w:val="lowerLetter"/>
      <w:lvlText w:val="%8."/>
      <w:lvlJc w:val="left"/>
      <w:pPr>
        <w:ind w:left="6110" w:hanging="360"/>
      </w:pPr>
    </w:lvl>
    <w:lvl w:ilvl="8" w:tplc="0409001B" w:tentative="1">
      <w:start w:val="1"/>
      <w:numFmt w:val="lowerRoman"/>
      <w:lvlText w:val="%9."/>
      <w:lvlJc w:val="right"/>
      <w:pPr>
        <w:ind w:left="6830" w:hanging="180"/>
      </w:pPr>
    </w:lvl>
  </w:abstractNum>
  <w:abstractNum w:abstractNumId="19" w15:restartNumberingAfterBreak="0">
    <w:nsid w:val="3FC4780F"/>
    <w:multiLevelType w:val="hybridMultilevel"/>
    <w:tmpl w:val="AE102E00"/>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41EE7827"/>
    <w:multiLevelType w:val="hybridMultilevel"/>
    <w:tmpl w:val="1B6A176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38A3F7E"/>
    <w:multiLevelType w:val="hybridMultilevel"/>
    <w:tmpl w:val="1A64C2D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 w15:restartNumberingAfterBreak="0">
    <w:nsid w:val="45EE6FA6"/>
    <w:multiLevelType w:val="hybridMultilevel"/>
    <w:tmpl w:val="236413E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3" w15:restartNumberingAfterBreak="0">
    <w:nsid w:val="46E16DEB"/>
    <w:multiLevelType w:val="hybridMultilevel"/>
    <w:tmpl w:val="52BA380E"/>
    <w:lvl w:ilvl="0" w:tplc="00000001">
      <w:start w:val="1"/>
      <w:numFmt w:val="bullet"/>
      <w:lvlText w:val=""/>
      <w:lvlJc w:val="left"/>
      <w:pPr>
        <w:ind w:left="1068" w:hanging="360"/>
      </w:pPr>
      <w:rPr>
        <w:rFonts w:ascii="Symbol" w:hAnsi="Symbol" w:hint="default"/>
      </w:rPr>
    </w:lvl>
    <w:lvl w:ilvl="1" w:tplc="00000003">
      <w:start w:val="1"/>
      <w:numFmt w:val="bullet"/>
      <w:lvlText w:val="o"/>
      <w:lvlJc w:val="left"/>
      <w:pPr>
        <w:ind w:left="1494" w:hanging="360"/>
      </w:pPr>
      <w:rPr>
        <w:rFonts w:ascii="Courier New" w:hAnsi="Courier New" w:cs="Courier New" w:hint="default"/>
      </w:rPr>
    </w:lvl>
    <w:lvl w:ilvl="2" w:tplc="00000005" w:tentative="1">
      <w:start w:val="1"/>
      <w:numFmt w:val="bullet"/>
      <w:lvlText w:val=""/>
      <w:lvlJc w:val="left"/>
      <w:pPr>
        <w:ind w:left="2508" w:hanging="360"/>
      </w:pPr>
      <w:rPr>
        <w:rFonts w:ascii="Wingdings" w:hAnsi="Wingdings" w:hint="default"/>
      </w:rPr>
    </w:lvl>
    <w:lvl w:ilvl="3" w:tplc="00000001" w:tentative="1">
      <w:start w:val="1"/>
      <w:numFmt w:val="bullet"/>
      <w:lvlText w:val=""/>
      <w:lvlJc w:val="left"/>
      <w:pPr>
        <w:ind w:left="3228" w:hanging="360"/>
      </w:pPr>
      <w:rPr>
        <w:rFonts w:ascii="Symbol" w:hAnsi="Symbol" w:hint="default"/>
      </w:rPr>
    </w:lvl>
    <w:lvl w:ilvl="4" w:tplc="00000003" w:tentative="1">
      <w:start w:val="1"/>
      <w:numFmt w:val="bullet"/>
      <w:lvlText w:val="o"/>
      <w:lvlJc w:val="left"/>
      <w:pPr>
        <w:ind w:left="3948" w:hanging="360"/>
      </w:pPr>
      <w:rPr>
        <w:rFonts w:ascii="Courier New" w:hAnsi="Courier New" w:cs="Courier New" w:hint="default"/>
      </w:rPr>
    </w:lvl>
    <w:lvl w:ilvl="5" w:tplc="00000005" w:tentative="1">
      <w:start w:val="1"/>
      <w:numFmt w:val="bullet"/>
      <w:lvlText w:val=""/>
      <w:lvlJc w:val="left"/>
      <w:pPr>
        <w:ind w:left="4668" w:hanging="360"/>
      </w:pPr>
      <w:rPr>
        <w:rFonts w:ascii="Wingdings" w:hAnsi="Wingdings" w:hint="default"/>
      </w:rPr>
    </w:lvl>
    <w:lvl w:ilvl="6" w:tplc="00000001" w:tentative="1">
      <w:start w:val="1"/>
      <w:numFmt w:val="bullet"/>
      <w:lvlText w:val=""/>
      <w:lvlJc w:val="left"/>
      <w:pPr>
        <w:ind w:left="5388" w:hanging="360"/>
      </w:pPr>
      <w:rPr>
        <w:rFonts w:ascii="Symbol" w:hAnsi="Symbol" w:hint="default"/>
      </w:rPr>
    </w:lvl>
    <w:lvl w:ilvl="7" w:tplc="00000003" w:tentative="1">
      <w:start w:val="1"/>
      <w:numFmt w:val="bullet"/>
      <w:lvlText w:val="o"/>
      <w:lvlJc w:val="left"/>
      <w:pPr>
        <w:ind w:left="6108" w:hanging="360"/>
      </w:pPr>
      <w:rPr>
        <w:rFonts w:ascii="Courier New" w:hAnsi="Courier New" w:cs="Courier New" w:hint="default"/>
      </w:rPr>
    </w:lvl>
    <w:lvl w:ilvl="8" w:tplc="00000005" w:tentative="1">
      <w:start w:val="1"/>
      <w:numFmt w:val="bullet"/>
      <w:lvlText w:val=""/>
      <w:lvlJc w:val="left"/>
      <w:pPr>
        <w:ind w:left="6828" w:hanging="360"/>
      </w:pPr>
      <w:rPr>
        <w:rFonts w:ascii="Wingdings" w:hAnsi="Wingdings" w:hint="default"/>
      </w:rPr>
    </w:lvl>
  </w:abstractNum>
  <w:abstractNum w:abstractNumId="24" w15:restartNumberingAfterBreak="0">
    <w:nsid w:val="4F1D5FD6"/>
    <w:multiLevelType w:val="hybridMultilevel"/>
    <w:tmpl w:val="A67A029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50034604"/>
    <w:multiLevelType w:val="hybridMultilevel"/>
    <w:tmpl w:val="B2526852"/>
    <w:lvl w:ilvl="0" w:tplc="B2D662EC">
      <w:start w:val="1"/>
      <w:numFmt w:val="bullet"/>
      <w:pStyle w:val="Split"/>
      <w:lvlText w:val=""/>
      <w:lvlJc w:val="left"/>
      <w:pPr>
        <w:ind w:left="360" w:hanging="360"/>
      </w:pPr>
      <w:rPr>
        <w:rFonts w:ascii="Symbol" w:hAnsi="Symbol" w:hint="default"/>
        <w:color w:val="17365D"/>
      </w:rPr>
    </w:lvl>
    <w:lvl w:ilvl="1" w:tplc="04090003">
      <w:start w:val="1"/>
      <w:numFmt w:val="bullet"/>
      <w:lvlText w:val="o"/>
      <w:lvlJc w:val="left"/>
      <w:pPr>
        <w:ind w:left="1080" w:hanging="360"/>
      </w:pPr>
      <w:rPr>
        <w:rFonts w:ascii="Courier New" w:hAnsi="Courier New" w:cs="Times New Roman Bold"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Times New Roman Bold"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Times New Roman Bold"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5335531C"/>
    <w:multiLevelType w:val="hybridMultilevel"/>
    <w:tmpl w:val="7FC07876"/>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7" w15:restartNumberingAfterBreak="0">
    <w:nsid w:val="5B771BB8"/>
    <w:multiLevelType w:val="hybridMultilevel"/>
    <w:tmpl w:val="802C98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B911BDF"/>
    <w:multiLevelType w:val="hybridMultilevel"/>
    <w:tmpl w:val="9EB62B32"/>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9" w15:restartNumberingAfterBreak="0">
    <w:nsid w:val="5C630577"/>
    <w:multiLevelType w:val="hybridMultilevel"/>
    <w:tmpl w:val="A10E0018"/>
    <w:lvl w:ilvl="0" w:tplc="04090001">
      <w:start w:val="1"/>
      <w:numFmt w:val="bullet"/>
      <w:lvlText w:val=""/>
      <w:lvlJc w:val="left"/>
      <w:pPr>
        <w:ind w:left="502" w:hanging="360"/>
      </w:pPr>
      <w:rPr>
        <w:rFonts w:ascii="Symbol" w:hAnsi="Symbol" w:hint="default"/>
      </w:rPr>
    </w:lvl>
    <w:lvl w:ilvl="1" w:tplc="04090003">
      <w:start w:val="1"/>
      <w:numFmt w:val="bullet"/>
      <w:lvlText w:val="o"/>
      <w:lvlJc w:val="left"/>
      <w:pPr>
        <w:ind w:left="1069"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1182B50"/>
    <w:multiLevelType w:val="hybridMultilevel"/>
    <w:tmpl w:val="621C3D2E"/>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1" w15:restartNumberingAfterBreak="0">
    <w:nsid w:val="667F75C6"/>
    <w:multiLevelType w:val="hybridMultilevel"/>
    <w:tmpl w:val="41DE4762"/>
    <w:lvl w:ilvl="0" w:tplc="EBD602D2">
      <w:start w:val="1"/>
      <w:numFmt w:val="upperLetter"/>
      <w:pStyle w:val="Heading5"/>
      <w:lvlText w:val="%1."/>
      <w:lvlJc w:val="left"/>
      <w:pPr>
        <w:ind w:left="720" w:hanging="360"/>
      </w:pPr>
      <w:rPr>
        <w:rFonts w:asciiTheme="majorHAnsi" w:hAnsiTheme="majorHAnsi" w:cs="Times New Roman" w:hint="default"/>
        <w:b/>
        <w:sz w:val="22"/>
      </w:rPr>
    </w:lvl>
    <w:lvl w:ilvl="1" w:tplc="2702E1EA">
      <w:start w:val="1"/>
      <w:numFmt w:val="lowerLetter"/>
      <w:lvlText w:val="%2)"/>
      <w:lvlJc w:val="left"/>
      <w:pPr>
        <w:ind w:left="1440" w:hanging="360"/>
      </w:pPr>
      <w:rPr>
        <w:rFonts w:hint="default"/>
      </w:rPr>
    </w:lvl>
    <w:lvl w:ilvl="2" w:tplc="BBBE092C">
      <w:start w:val="34"/>
      <w:numFmt w:val="decimal"/>
      <w:lvlText w:val="%3."/>
      <w:lvlJc w:val="left"/>
      <w:pPr>
        <w:ind w:left="2340" w:hanging="360"/>
      </w:pPr>
      <w:rPr>
        <w:rFonts w:hint="default"/>
      </w:rPr>
    </w:lvl>
    <w:lvl w:ilvl="3" w:tplc="0958D920">
      <w:start w:val="3"/>
      <w:numFmt w:val="bullet"/>
      <w:lvlText w:val="-"/>
      <w:lvlJc w:val="left"/>
      <w:pPr>
        <w:ind w:left="2880" w:hanging="360"/>
      </w:pPr>
      <w:rPr>
        <w:rFonts w:ascii="Calibri" w:eastAsiaTheme="minorHAnsi" w:hAnsi="Calibri" w:cs="Calibri"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7B735C4"/>
    <w:multiLevelType w:val="hybridMultilevel"/>
    <w:tmpl w:val="77F8FB58"/>
    <w:lvl w:ilvl="0" w:tplc="99DC3758">
      <w:start w:val="1"/>
      <w:numFmt w:val="lowerLetter"/>
      <w:lvlText w:val="(%1)"/>
      <w:lvlJc w:val="left"/>
      <w:pPr>
        <w:ind w:left="2160" w:hanging="108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3" w15:restartNumberingAfterBreak="0">
    <w:nsid w:val="6C123182"/>
    <w:multiLevelType w:val="hybridMultilevel"/>
    <w:tmpl w:val="29CE1B42"/>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34" w15:restartNumberingAfterBreak="0">
    <w:nsid w:val="6DF77B78"/>
    <w:multiLevelType w:val="multilevel"/>
    <w:tmpl w:val="76505198"/>
    <w:lvl w:ilvl="0">
      <w:start w:val="1"/>
      <w:numFmt w:val="decimal"/>
      <w:pStyle w:val="Heading6"/>
      <w:lvlText w:val="%1."/>
      <w:lvlJc w:val="left"/>
      <w:pPr>
        <w:ind w:left="2629" w:hanging="360"/>
      </w:pPr>
      <w:rPr>
        <w:rFonts w:asciiTheme="majorHAnsi" w:hAnsiTheme="majorHAnsi" w:cs="Times New Roman" w:hint="default"/>
      </w:rPr>
    </w:lvl>
    <w:lvl w:ilvl="1">
      <w:start w:val="1"/>
      <w:numFmt w:val="decimal"/>
      <w:lvlText w:val="%1.%2"/>
      <w:lvlJc w:val="left"/>
      <w:pPr>
        <w:ind w:left="1350" w:hanging="360"/>
      </w:pPr>
      <w:rPr>
        <w:b w:val="0"/>
        <w:sz w:val="20"/>
        <w:szCs w:val="20"/>
      </w:rPr>
    </w:lvl>
    <w:lvl w:ilvl="2">
      <w:start w:val="1"/>
      <w:numFmt w:val="decimal"/>
      <w:isLgl/>
      <w:lvlText w:val="%1.%2.%3"/>
      <w:lvlJc w:val="left"/>
      <w:pPr>
        <w:ind w:left="1710" w:hanging="720"/>
      </w:pPr>
      <w:rPr>
        <w:rFonts w:hint="default"/>
      </w:rPr>
    </w:lvl>
    <w:lvl w:ilvl="3">
      <w:start w:val="1"/>
      <w:numFmt w:val="decimal"/>
      <w:isLgl/>
      <w:lvlText w:val="%1.%2.%3.%4"/>
      <w:lvlJc w:val="left"/>
      <w:pPr>
        <w:ind w:left="1710" w:hanging="720"/>
      </w:pPr>
      <w:rPr>
        <w:rFonts w:hint="default"/>
      </w:rPr>
    </w:lvl>
    <w:lvl w:ilvl="4">
      <w:start w:val="1"/>
      <w:numFmt w:val="decimal"/>
      <w:isLgl/>
      <w:lvlText w:val="%1.%2.%3.%4.%5"/>
      <w:lvlJc w:val="left"/>
      <w:pPr>
        <w:ind w:left="2070" w:hanging="1080"/>
      </w:pPr>
      <w:rPr>
        <w:rFonts w:hint="default"/>
      </w:rPr>
    </w:lvl>
    <w:lvl w:ilvl="5">
      <w:start w:val="1"/>
      <w:numFmt w:val="decimal"/>
      <w:isLgl/>
      <w:lvlText w:val="%1.%2.%3.%4.%5.%6"/>
      <w:lvlJc w:val="left"/>
      <w:pPr>
        <w:ind w:left="2070" w:hanging="1080"/>
      </w:pPr>
      <w:rPr>
        <w:rFonts w:hint="default"/>
      </w:rPr>
    </w:lvl>
    <w:lvl w:ilvl="6">
      <w:start w:val="1"/>
      <w:numFmt w:val="decimal"/>
      <w:isLgl/>
      <w:lvlText w:val="%1.%2.%3.%4.%5.%6.%7"/>
      <w:lvlJc w:val="left"/>
      <w:pPr>
        <w:ind w:left="2430" w:hanging="1440"/>
      </w:pPr>
      <w:rPr>
        <w:rFonts w:hint="default"/>
      </w:rPr>
    </w:lvl>
    <w:lvl w:ilvl="7">
      <w:start w:val="1"/>
      <w:numFmt w:val="decimal"/>
      <w:isLgl/>
      <w:lvlText w:val="%1.%2.%3.%4.%5.%6.%7.%8"/>
      <w:lvlJc w:val="left"/>
      <w:pPr>
        <w:ind w:left="2430" w:hanging="1440"/>
      </w:pPr>
      <w:rPr>
        <w:rFonts w:hint="default"/>
      </w:rPr>
    </w:lvl>
    <w:lvl w:ilvl="8">
      <w:start w:val="1"/>
      <w:numFmt w:val="decimal"/>
      <w:isLgl/>
      <w:lvlText w:val="%1.%2.%3.%4.%5.%6.%7.%8.%9"/>
      <w:lvlJc w:val="left"/>
      <w:pPr>
        <w:ind w:left="2790" w:hanging="1800"/>
      </w:pPr>
      <w:rPr>
        <w:rFonts w:hint="default"/>
      </w:rPr>
    </w:lvl>
  </w:abstractNum>
  <w:abstractNum w:abstractNumId="35" w15:restartNumberingAfterBreak="0">
    <w:nsid w:val="6E1F664D"/>
    <w:multiLevelType w:val="hybridMultilevel"/>
    <w:tmpl w:val="A828AE38"/>
    <w:lvl w:ilvl="0" w:tplc="04090005">
      <w:start w:val="1"/>
      <w:numFmt w:val="bullet"/>
      <w:lvlText w:val=""/>
      <w:lvlJc w:val="left"/>
      <w:pPr>
        <w:ind w:left="2160" w:hanging="360"/>
      </w:pPr>
      <w:rPr>
        <w:rFonts w:ascii="Wingdings" w:hAnsi="Wingdings" w:hint="default"/>
      </w:rPr>
    </w:lvl>
    <w:lvl w:ilvl="1" w:tplc="FFFFFFFF">
      <w:start w:val="1"/>
      <w:numFmt w:val="bullet"/>
      <w:lvlText w:val="o"/>
      <w:lvlJc w:val="left"/>
      <w:pPr>
        <w:ind w:left="2880" w:hanging="360"/>
      </w:pPr>
      <w:rPr>
        <w:rFonts w:ascii="Courier New" w:hAnsi="Courier New" w:cs="Courier New" w:hint="default"/>
      </w:rPr>
    </w:lvl>
    <w:lvl w:ilvl="2" w:tplc="FFFFFFFF" w:tentative="1">
      <w:start w:val="1"/>
      <w:numFmt w:val="bullet"/>
      <w:lvlText w:val=""/>
      <w:lvlJc w:val="left"/>
      <w:pPr>
        <w:ind w:left="3600" w:hanging="360"/>
      </w:pPr>
      <w:rPr>
        <w:rFonts w:ascii="Wingdings" w:hAnsi="Wingdings" w:hint="default"/>
      </w:rPr>
    </w:lvl>
    <w:lvl w:ilvl="3" w:tplc="FFFFFFFF" w:tentative="1">
      <w:start w:val="1"/>
      <w:numFmt w:val="bullet"/>
      <w:lvlText w:val=""/>
      <w:lvlJc w:val="left"/>
      <w:pPr>
        <w:ind w:left="4320" w:hanging="360"/>
      </w:pPr>
      <w:rPr>
        <w:rFonts w:ascii="Symbol" w:hAnsi="Symbol" w:hint="default"/>
      </w:rPr>
    </w:lvl>
    <w:lvl w:ilvl="4" w:tplc="FFFFFFFF" w:tentative="1">
      <w:start w:val="1"/>
      <w:numFmt w:val="bullet"/>
      <w:lvlText w:val="o"/>
      <w:lvlJc w:val="left"/>
      <w:pPr>
        <w:ind w:left="5040" w:hanging="360"/>
      </w:pPr>
      <w:rPr>
        <w:rFonts w:ascii="Courier New" w:hAnsi="Courier New" w:cs="Courier New" w:hint="default"/>
      </w:rPr>
    </w:lvl>
    <w:lvl w:ilvl="5" w:tplc="FFFFFFFF" w:tentative="1">
      <w:start w:val="1"/>
      <w:numFmt w:val="bullet"/>
      <w:lvlText w:val=""/>
      <w:lvlJc w:val="left"/>
      <w:pPr>
        <w:ind w:left="5760" w:hanging="360"/>
      </w:pPr>
      <w:rPr>
        <w:rFonts w:ascii="Wingdings" w:hAnsi="Wingdings" w:hint="default"/>
      </w:rPr>
    </w:lvl>
    <w:lvl w:ilvl="6" w:tplc="FFFFFFFF" w:tentative="1">
      <w:start w:val="1"/>
      <w:numFmt w:val="bullet"/>
      <w:lvlText w:val=""/>
      <w:lvlJc w:val="left"/>
      <w:pPr>
        <w:ind w:left="6480" w:hanging="360"/>
      </w:pPr>
      <w:rPr>
        <w:rFonts w:ascii="Symbol" w:hAnsi="Symbol" w:hint="default"/>
      </w:rPr>
    </w:lvl>
    <w:lvl w:ilvl="7" w:tplc="FFFFFFFF" w:tentative="1">
      <w:start w:val="1"/>
      <w:numFmt w:val="bullet"/>
      <w:lvlText w:val="o"/>
      <w:lvlJc w:val="left"/>
      <w:pPr>
        <w:ind w:left="7200" w:hanging="360"/>
      </w:pPr>
      <w:rPr>
        <w:rFonts w:ascii="Courier New" w:hAnsi="Courier New" w:cs="Courier New" w:hint="default"/>
      </w:rPr>
    </w:lvl>
    <w:lvl w:ilvl="8" w:tplc="FFFFFFFF" w:tentative="1">
      <w:start w:val="1"/>
      <w:numFmt w:val="bullet"/>
      <w:lvlText w:val=""/>
      <w:lvlJc w:val="left"/>
      <w:pPr>
        <w:ind w:left="7920" w:hanging="360"/>
      </w:pPr>
      <w:rPr>
        <w:rFonts w:ascii="Wingdings" w:hAnsi="Wingdings" w:hint="default"/>
      </w:rPr>
    </w:lvl>
  </w:abstractNum>
  <w:num w:numId="1" w16cid:durableId="1778064922">
    <w:abstractNumId w:val="26"/>
  </w:num>
  <w:num w:numId="2" w16cid:durableId="892345740">
    <w:abstractNumId w:val="4"/>
  </w:num>
  <w:num w:numId="3" w16cid:durableId="2061631892">
    <w:abstractNumId w:val="28"/>
  </w:num>
  <w:num w:numId="4" w16cid:durableId="1968003234">
    <w:abstractNumId w:val="20"/>
  </w:num>
  <w:num w:numId="5" w16cid:durableId="1672566847">
    <w:abstractNumId w:val="3"/>
  </w:num>
  <w:num w:numId="6" w16cid:durableId="2004972782">
    <w:abstractNumId w:val="11"/>
  </w:num>
  <w:num w:numId="7" w16cid:durableId="365643159">
    <w:abstractNumId w:val="9"/>
  </w:num>
  <w:num w:numId="8" w16cid:durableId="958298323">
    <w:abstractNumId w:val="17"/>
  </w:num>
  <w:num w:numId="9" w16cid:durableId="1542547170">
    <w:abstractNumId w:val="32"/>
  </w:num>
  <w:num w:numId="10" w16cid:durableId="963736117">
    <w:abstractNumId w:val="5"/>
  </w:num>
  <w:num w:numId="11" w16cid:durableId="304159999">
    <w:abstractNumId w:val="13"/>
  </w:num>
  <w:num w:numId="12" w16cid:durableId="621962026">
    <w:abstractNumId w:val="1"/>
  </w:num>
  <w:num w:numId="13" w16cid:durableId="1749109666">
    <w:abstractNumId w:val="18"/>
  </w:num>
  <w:num w:numId="14" w16cid:durableId="350498575">
    <w:abstractNumId w:val="23"/>
  </w:num>
  <w:num w:numId="15" w16cid:durableId="669674591">
    <w:abstractNumId w:val="2"/>
  </w:num>
  <w:num w:numId="16" w16cid:durableId="1190997078">
    <w:abstractNumId w:val="15"/>
  </w:num>
  <w:num w:numId="17" w16cid:durableId="2115052455">
    <w:abstractNumId w:val="29"/>
  </w:num>
  <w:num w:numId="18" w16cid:durableId="1669793789">
    <w:abstractNumId w:val="8"/>
  </w:num>
  <w:num w:numId="19" w16cid:durableId="561790012">
    <w:abstractNumId w:val="22"/>
  </w:num>
  <w:num w:numId="20" w16cid:durableId="1750076184">
    <w:abstractNumId w:val="24"/>
  </w:num>
  <w:num w:numId="21" w16cid:durableId="1690792562">
    <w:abstractNumId w:val="31"/>
  </w:num>
  <w:num w:numId="22" w16cid:durableId="1738867860">
    <w:abstractNumId w:val="34"/>
  </w:num>
  <w:num w:numId="23" w16cid:durableId="1930041018">
    <w:abstractNumId w:val="0"/>
  </w:num>
  <w:num w:numId="24" w16cid:durableId="1880971791">
    <w:abstractNumId w:val="25"/>
  </w:num>
  <w:num w:numId="25" w16cid:durableId="791828743">
    <w:abstractNumId w:val="19"/>
  </w:num>
  <w:num w:numId="26" w16cid:durableId="62879863">
    <w:abstractNumId w:val="33"/>
  </w:num>
  <w:num w:numId="27" w16cid:durableId="2120447636">
    <w:abstractNumId w:val="12"/>
  </w:num>
  <w:num w:numId="28" w16cid:durableId="583881815">
    <w:abstractNumId w:val="27"/>
  </w:num>
  <w:num w:numId="29" w16cid:durableId="1314676647">
    <w:abstractNumId w:val="7"/>
  </w:num>
  <w:num w:numId="30" w16cid:durableId="522207706">
    <w:abstractNumId w:val="6"/>
  </w:num>
  <w:num w:numId="31" w16cid:durableId="1672945744">
    <w:abstractNumId w:val="21"/>
  </w:num>
  <w:num w:numId="32" w16cid:durableId="339281961">
    <w:abstractNumId w:val="14"/>
  </w:num>
  <w:num w:numId="33" w16cid:durableId="1416975758">
    <w:abstractNumId w:val="16"/>
  </w:num>
  <w:num w:numId="34" w16cid:durableId="1784224837">
    <w:abstractNumId w:val="30"/>
  </w:num>
  <w:num w:numId="35" w16cid:durableId="1421948426">
    <w:abstractNumId w:val="35"/>
  </w:num>
  <w:num w:numId="36" w16cid:durableId="438725460">
    <w:abstractNumId w:val="10"/>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jc1NDE1sTQwtTQ1MjdV0lEKTi0uzszPAykwqgUAXrn6zCwAAAA="/>
  </w:docVars>
  <w:rsids>
    <w:rsidRoot w:val="001858EF"/>
    <w:rsid w:val="00000276"/>
    <w:rsid w:val="000005D9"/>
    <w:rsid w:val="000006BB"/>
    <w:rsid w:val="0000099C"/>
    <w:rsid w:val="00000BA6"/>
    <w:rsid w:val="00000C53"/>
    <w:rsid w:val="00000EB8"/>
    <w:rsid w:val="0000118C"/>
    <w:rsid w:val="00001421"/>
    <w:rsid w:val="00001533"/>
    <w:rsid w:val="000018EC"/>
    <w:rsid w:val="00002573"/>
    <w:rsid w:val="00002E70"/>
    <w:rsid w:val="00002EDA"/>
    <w:rsid w:val="00003DF7"/>
    <w:rsid w:val="00003EB2"/>
    <w:rsid w:val="00003F55"/>
    <w:rsid w:val="000046D8"/>
    <w:rsid w:val="00004A52"/>
    <w:rsid w:val="00004D82"/>
    <w:rsid w:val="000056B2"/>
    <w:rsid w:val="000066A4"/>
    <w:rsid w:val="000066C2"/>
    <w:rsid w:val="000068EE"/>
    <w:rsid w:val="00007044"/>
    <w:rsid w:val="000078FF"/>
    <w:rsid w:val="00010041"/>
    <w:rsid w:val="00010255"/>
    <w:rsid w:val="00010F79"/>
    <w:rsid w:val="0001179B"/>
    <w:rsid w:val="000119C6"/>
    <w:rsid w:val="00011BBF"/>
    <w:rsid w:val="00011FCB"/>
    <w:rsid w:val="0001314B"/>
    <w:rsid w:val="00013481"/>
    <w:rsid w:val="000134A2"/>
    <w:rsid w:val="00013580"/>
    <w:rsid w:val="0001391D"/>
    <w:rsid w:val="00013CFF"/>
    <w:rsid w:val="00014300"/>
    <w:rsid w:val="00014632"/>
    <w:rsid w:val="00014FC7"/>
    <w:rsid w:val="00015281"/>
    <w:rsid w:val="00015BEC"/>
    <w:rsid w:val="0001617F"/>
    <w:rsid w:val="00016825"/>
    <w:rsid w:val="00016942"/>
    <w:rsid w:val="00016C86"/>
    <w:rsid w:val="000170EF"/>
    <w:rsid w:val="0001726F"/>
    <w:rsid w:val="00017828"/>
    <w:rsid w:val="00017B4B"/>
    <w:rsid w:val="00017F2F"/>
    <w:rsid w:val="000210E7"/>
    <w:rsid w:val="00021A0A"/>
    <w:rsid w:val="00021AF8"/>
    <w:rsid w:val="00021AFE"/>
    <w:rsid w:val="00022710"/>
    <w:rsid w:val="00022821"/>
    <w:rsid w:val="00023289"/>
    <w:rsid w:val="000232B4"/>
    <w:rsid w:val="0002350F"/>
    <w:rsid w:val="0002386B"/>
    <w:rsid w:val="00023AE8"/>
    <w:rsid w:val="00023EA4"/>
    <w:rsid w:val="00024D3D"/>
    <w:rsid w:val="0002516D"/>
    <w:rsid w:val="00025279"/>
    <w:rsid w:val="000258BF"/>
    <w:rsid w:val="000259B2"/>
    <w:rsid w:val="00025A8F"/>
    <w:rsid w:val="00025B62"/>
    <w:rsid w:val="0002612C"/>
    <w:rsid w:val="00026BC5"/>
    <w:rsid w:val="00026BEB"/>
    <w:rsid w:val="00026C97"/>
    <w:rsid w:val="00027038"/>
    <w:rsid w:val="00027667"/>
    <w:rsid w:val="00027765"/>
    <w:rsid w:val="0002794D"/>
    <w:rsid w:val="00027B80"/>
    <w:rsid w:val="0003031E"/>
    <w:rsid w:val="0003035B"/>
    <w:rsid w:val="00030520"/>
    <w:rsid w:val="00030A05"/>
    <w:rsid w:val="00030F86"/>
    <w:rsid w:val="00031B9A"/>
    <w:rsid w:val="00031D3F"/>
    <w:rsid w:val="00032091"/>
    <w:rsid w:val="00032126"/>
    <w:rsid w:val="000325E0"/>
    <w:rsid w:val="00032751"/>
    <w:rsid w:val="00032E60"/>
    <w:rsid w:val="00032F4C"/>
    <w:rsid w:val="00034301"/>
    <w:rsid w:val="00034FC3"/>
    <w:rsid w:val="00035B74"/>
    <w:rsid w:val="00035DC0"/>
    <w:rsid w:val="000366EC"/>
    <w:rsid w:val="0003764B"/>
    <w:rsid w:val="00037838"/>
    <w:rsid w:val="00037C56"/>
    <w:rsid w:val="00040260"/>
    <w:rsid w:val="000407BC"/>
    <w:rsid w:val="00040C77"/>
    <w:rsid w:val="00040D68"/>
    <w:rsid w:val="00041B83"/>
    <w:rsid w:val="00042C3E"/>
    <w:rsid w:val="00042E60"/>
    <w:rsid w:val="0004389C"/>
    <w:rsid w:val="00043CE6"/>
    <w:rsid w:val="00044228"/>
    <w:rsid w:val="00044694"/>
    <w:rsid w:val="000446D8"/>
    <w:rsid w:val="000448FF"/>
    <w:rsid w:val="00044AE8"/>
    <w:rsid w:val="00044F88"/>
    <w:rsid w:val="000453D1"/>
    <w:rsid w:val="0004575D"/>
    <w:rsid w:val="0004577F"/>
    <w:rsid w:val="000457B4"/>
    <w:rsid w:val="00045F16"/>
    <w:rsid w:val="00046242"/>
    <w:rsid w:val="0004692B"/>
    <w:rsid w:val="0004699F"/>
    <w:rsid w:val="00046C81"/>
    <w:rsid w:val="00046CF7"/>
    <w:rsid w:val="00046D9A"/>
    <w:rsid w:val="0004756B"/>
    <w:rsid w:val="0004771D"/>
    <w:rsid w:val="00047E5B"/>
    <w:rsid w:val="000500CA"/>
    <w:rsid w:val="00050CC7"/>
    <w:rsid w:val="0005111F"/>
    <w:rsid w:val="00051370"/>
    <w:rsid w:val="0005140D"/>
    <w:rsid w:val="00051900"/>
    <w:rsid w:val="00051AE4"/>
    <w:rsid w:val="00051E27"/>
    <w:rsid w:val="000527EA"/>
    <w:rsid w:val="00052903"/>
    <w:rsid w:val="00052C06"/>
    <w:rsid w:val="000530FC"/>
    <w:rsid w:val="00053CEE"/>
    <w:rsid w:val="0005414B"/>
    <w:rsid w:val="000543D9"/>
    <w:rsid w:val="00054CCA"/>
    <w:rsid w:val="00054D77"/>
    <w:rsid w:val="000559B8"/>
    <w:rsid w:val="000562DF"/>
    <w:rsid w:val="00056506"/>
    <w:rsid w:val="000567D5"/>
    <w:rsid w:val="00056818"/>
    <w:rsid w:val="00056881"/>
    <w:rsid w:val="000569BE"/>
    <w:rsid w:val="00056C74"/>
    <w:rsid w:val="00057684"/>
    <w:rsid w:val="000578A6"/>
    <w:rsid w:val="000578B7"/>
    <w:rsid w:val="00060407"/>
    <w:rsid w:val="0006075B"/>
    <w:rsid w:val="00061045"/>
    <w:rsid w:val="0006233C"/>
    <w:rsid w:val="000628B9"/>
    <w:rsid w:val="000628EF"/>
    <w:rsid w:val="00062E32"/>
    <w:rsid w:val="00063066"/>
    <w:rsid w:val="0006332B"/>
    <w:rsid w:val="00063606"/>
    <w:rsid w:val="00063BD8"/>
    <w:rsid w:val="00063D6A"/>
    <w:rsid w:val="0006443B"/>
    <w:rsid w:val="00064446"/>
    <w:rsid w:val="000645EC"/>
    <w:rsid w:val="00064C25"/>
    <w:rsid w:val="00065941"/>
    <w:rsid w:val="00065985"/>
    <w:rsid w:val="00065C89"/>
    <w:rsid w:val="0006625D"/>
    <w:rsid w:val="0006665C"/>
    <w:rsid w:val="00066D26"/>
    <w:rsid w:val="00066D61"/>
    <w:rsid w:val="00066D62"/>
    <w:rsid w:val="000670E1"/>
    <w:rsid w:val="00067222"/>
    <w:rsid w:val="00067622"/>
    <w:rsid w:val="00067778"/>
    <w:rsid w:val="0007027A"/>
    <w:rsid w:val="000707DC"/>
    <w:rsid w:val="00070E51"/>
    <w:rsid w:val="00071A21"/>
    <w:rsid w:val="00071D34"/>
    <w:rsid w:val="000721AC"/>
    <w:rsid w:val="00072DD8"/>
    <w:rsid w:val="00072FB7"/>
    <w:rsid w:val="000730C1"/>
    <w:rsid w:val="0007393C"/>
    <w:rsid w:val="00073DD4"/>
    <w:rsid w:val="00073EA8"/>
    <w:rsid w:val="000740D2"/>
    <w:rsid w:val="000740F2"/>
    <w:rsid w:val="0007423C"/>
    <w:rsid w:val="0007446C"/>
    <w:rsid w:val="0007482B"/>
    <w:rsid w:val="00074835"/>
    <w:rsid w:val="0007540B"/>
    <w:rsid w:val="00076484"/>
    <w:rsid w:val="00076695"/>
    <w:rsid w:val="000773D2"/>
    <w:rsid w:val="00077C3D"/>
    <w:rsid w:val="000802A4"/>
    <w:rsid w:val="00080334"/>
    <w:rsid w:val="00080D10"/>
    <w:rsid w:val="000812C5"/>
    <w:rsid w:val="00081394"/>
    <w:rsid w:val="00081844"/>
    <w:rsid w:val="00081A04"/>
    <w:rsid w:val="00081AB1"/>
    <w:rsid w:val="00082397"/>
    <w:rsid w:val="000829B8"/>
    <w:rsid w:val="000831E8"/>
    <w:rsid w:val="00083C43"/>
    <w:rsid w:val="00083CB7"/>
    <w:rsid w:val="000845EB"/>
    <w:rsid w:val="000848F8"/>
    <w:rsid w:val="000856E3"/>
    <w:rsid w:val="000857A0"/>
    <w:rsid w:val="000861AA"/>
    <w:rsid w:val="000869C5"/>
    <w:rsid w:val="00086CB0"/>
    <w:rsid w:val="000871BA"/>
    <w:rsid w:val="00090D73"/>
    <w:rsid w:val="00090D79"/>
    <w:rsid w:val="000910E5"/>
    <w:rsid w:val="00091886"/>
    <w:rsid w:val="0009195D"/>
    <w:rsid w:val="0009275A"/>
    <w:rsid w:val="000927F9"/>
    <w:rsid w:val="00093270"/>
    <w:rsid w:val="00093728"/>
    <w:rsid w:val="00093A48"/>
    <w:rsid w:val="000941D5"/>
    <w:rsid w:val="00094206"/>
    <w:rsid w:val="0009434F"/>
    <w:rsid w:val="00094443"/>
    <w:rsid w:val="000946EC"/>
    <w:rsid w:val="00094A84"/>
    <w:rsid w:val="000954F9"/>
    <w:rsid w:val="00095ACD"/>
    <w:rsid w:val="00095F8E"/>
    <w:rsid w:val="000968C6"/>
    <w:rsid w:val="00096BD0"/>
    <w:rsid w:val="0009745A"/>
    <w:rsid w:val="00097640"/>
    <w:rsid w:val="0009771D"/>
    <w:rsid w:val="00097B1C"/>
    <w:rsid w:val="000A1016"/>
    <w:rsid w:val="000A14C0"/>
    <w:rsid w:val="000A260A"/>
    <w:rsid w:val="000A2B8C"/>
    <w:rsid w:val="000A3500"/>
    <w:rsid w:val="000A37DE"/>
    <w:rsid w:val="000A386B"/>
    <w:rsid w:val="000A4158"/>
    <w:rsid w:val="000A5926"/>
    <w:rsid w:val="000A5DC3"/>
    <w:rsid w:val="000A5DC7"/>
    <w:rsid w:val="000A5E5A"/>
    <w:rsid w:val="000A5FE9"/>
    <w:rsid w:val="000A6004"/>
    <w:rsid w:val="000A600A"/>
    <w:rsid w:val="000A65D3"/>
    <w:rsid w:val="000A65D9"/>
    <w:rsid w:val="000A69FF"/>
    <w:rsid w:val="000A6DAB"/>
    <w:rsid w:val="000A70FB"/>
    <w:rsid w:val="000A72A3"/>
    <w:rsid w:val="000A7381"/>
    <w:rsid w:val="000A73F1"/>
    <w:rsid w:val="000A73FA"/>
    <w:rsid w:val="000A75F5"/>
    <w:rsid w:val="000A7877"/>
    <w:rsid w:val="000B0773"/>
    <w:rsid w:val="000B1843"/>
    <w:rsid w:val="000B2130"/>
    <w:rsid w:val="000B247F"/>
    <w:rsid w:val="000B24EF"/>
    <w:rsid w:val="000B2666"/>
    <w:rsid w:val="000B28FA"/>
    <w:rsid w:val="000B2EDD"/>
    <w:rsid w:val="000B38A7"/>
    <w:rsid w:val="000B3E7A"/>
    <w:rsid w:val="000B4099"/>
    <w:rsid w:val="000B4422"/>
    <w:rsid w:val="000B45A4"/>
    <w:rsid w:val="000B4CE2"/>
    <w:rsid w:val="000B54B3"/>
    <w:rsid w:val="000B5B0C"/>
    <w:rsid w:val="000B5EDA"/>
    <w:rsid w:val="000B6A0D"/>
    <w:rsid w:val="000B6B01"/>
    <w:rsid w:val="000B7252"/>
    <w:rsid w:val="000B7FD7"/>
    <w:rsid w:val="000C088B"/>
    <w:rsid w:val="000C0CAA"/>
    <w:rsid w:val="000C1585"/>
    <w:rsid w:val="000C161B"/>
    <w:rsid w:val="000C1868"/>
    <w:rsid w:val="000C18F2"/>
    <w:rsid w:val="000C1EA8"/>
    <w:rsid w:val="000C2044"/>
    <w:rsid w:val="000C22C9"/>
    <w:rsid w:val="000C2E42"/>
    <w:rsid w:val="000C3832"/>
    <w:rsid w:val="000C433E"/>
    <w:rsid w:val="000C45A2"/>
    <w:rsid w:val="000C45B5"/>
    <w:rsid w:val="000C4CBE"/>
    <w:rsid w:val="000C5B33"/>
    <w:rsid w:val="000C6034"/>
    <w:rsid w:val="000C63DF"/>
    <w:rsid w:val="000C6F9E"/>
    <w:rsid w:val="000C70FC"/>
    <w:rsid w:val="000C76BB"/>
    <w:rsid w:val="000C7CE3"/>
    <w:rsid w:val="000D080C"/>
    <w:rsid w:val="000D11C3"/>
    <w:rsid w:val="000D12F9"/>
    <w:rsid w:val="000D14D1"/>
    <w:rsid w:val="000D18D1"/>
    <w:rsid w:val="000D2230"/>
    <w:rsid w:val="000D241E"/>
    <w:rsid w:val="000D28CB"/>
    <w:rsid w:val="000D2ED1"/>
    <w:rsid w:val="000D32A0"/>
    <w:rsid w:val="000D3300"/>
    <w:rsid w:val="000D39E4"/>
    <w:rsid w:val="000D45B4"/>
    <w:rsid w:val="000D4613"/>
    <w:rsid w:val="000D46EB"/>
    <w:rsid w:val="000D476E"/>
    <w:rsid w:val="000D47C5"/>
    <w:rsid w:val="000D585B"/>
    <w:rsid w:val="000D5F9F"/>
    <w:rsid w:val="000D615E"/>
    <w:rsid w:val="000D6517"/>
    <w:rsid w:val="000D6E5B"/>
    <w:rsid w:val="000D71BA"/>
    <w:rsid w:val="000D7722"/>
    <w:rsid w:val="000D7BD8"/>
    <w:rsid w:val="000E0AE5"/>
    <w:rsid w:val="000E1160"/>
    <w:rsid w:val="000E146E"/>
    <w:rsid w:val="000E1A9B"/>
    <w:rsid w:val="000E207B"/>
    <w:rsid w:val="000E243E"/>
    <w:rsid w:val="000E29E6"/>
    <w:rsid w:val="000E2AFA"/>
    <w:rsid w:val="000E2DD1"/>
    <w:rsid w:val="000E300B"/>
    <w:rsid w:val="000E32C2"/>
    <w:rsid w:val="000E3902"/>
    <w:rsid w:val="000E3945"/>
    <w:rsid w:val="000E3B7C"/>
    <w:rsid w:val="000E46C1"/>
    <w:rsid w:val="000E4819"/>
    <w:rsid w:val="000E4AB3"/>
    <w:rsid w:val="000E50E1"/>
    <w:rsid w:val="000E5346"/>
    <w:rsid w:val="000E5DEC"/>
    <w:rsid w:val="000E668F"/>
    <w:rsid w:val="000E717B"/>
    <w:rsid w:val="000E73CE"/>
    <w:rsid w:val="000E7FC8"/>
    <w:rsid w:val="000F052E"/>
    <w:rsid w:val="000F05F9"/>
    <w:rsid w:val="000F067B"/>
    <w:rsid w:val="000F14C3"/>
    <w:rsid w:val="000F1849"/>
    <w:rsid w:val="000F1A7D"/>
    <w:rsid w:val="000F2113"/>
    <w:rsid w:val="000F229A"/>
    <w:rsid w:val="000F27B8"/>
    <w:rsid w:val="000F2A06"/>
    <w:rsid w:val="000F3023"/>
    <w:rsid w:val="000F358A"/>
    <w:rsid w:val="000F4088"/>
    <w:rsid w:val="000F42A6"/>
    <w:rsid w:val="000F49FC"/>
    <w:rsid w:val="000F4BB4"/>
    <w:rsid w:val="000F624A"/>
    <w:rsid w:val="000F6354"/>
    <w:rsid w:val="000F733C"/>
    <w:rsid w:val="000F73A9"/>
    <w:rsid w:val="000F781D"/>
    <w:rsid w:val="000F7F2F"/>
    <w:rsid w:val="0010036B"/>
    <w:rsid w:val="00100878"/>
    <w:rsid w:val="00100B93"/>
    <w:rsid w:val="00100D1C"/>
    <w:rsid w:val="00100DC7"/>
    <w:rsid w:val="00101158"/>
    <w:rsid w:val="00101C9F"/>
    <w:rsid w:val="00101EDE"/>
    <w:rsid w:val="0010281C"/>
    <w:rsid w:val="00102FBD"/>
    <w:rsid w:val="00103316"/>
    <w:rsid w:val="001039D5"/>
    <w:rsid w:val="00103DB1"/>
    <w:rsid w:val="00103EFF"/>
    <w:rsid w:val="00104325"/>
    <w:rsid w:val="001045EE"/>
    <w:rsid w:val="0010486E"/>
    <w:rsid w:val="00104C83"/>
    <w:rsid w:val="00105014"/>
    <w:rsid w:val="0010526B"/>
    <w:rsid w:val="00105796"/>
    <w:rsid w:val="00105EB0"/>
    <w:rsid w:val="0010637D"/>
    <w:rsid w:val="00106569"/>
    <w:rsid w:val="00106A93"/>
    <w:rsid w:val="00106BD7"/>
    <w:rsid w:val="00106E81"/>
    <w:rsid w:val="001078BA"/>
    <w:rsid w:val="0010795F"/>
    <w:rsid w:val="00107BD7"/>
    <w:rsid w:val="00110097"/>
    <w:rsid w:val="001104CC"/>
    <w:rsid w:val="00110672"/>
    <w:rsid w:val="0011106D"/>
    <w:rsid w:val="001113FA"/>
    <w:rsid w:val="00111857"/>
    <w:rsid w:val="00111AB8"/>
    <w:rsid w:val="0011273F"/>
    <w:rsid w:val="001128F7"/>
    <w:rsid w:val="00112A6F"/>
    <w:rsid w:val="00112DB3"/>
    <w:rsid w:val="0011335D"/>
    <w:rsid w:val="0011337A"/>
    <w:rsid w:val="00113536"/>
    <w:rsid w:val="00113850"/>
    <w:rsid w:val="00113D01"/>
    <w:rsid w:val="00114786"/>
    <w:rsid w:val="00114A07"/>
    <w:rsid w:val="001157A7"/>
    <w:rsid w:val="001157B3"/>
    <w:rsid w:val="001162DD"/>
    <w:rsid w:val="00116E45"/>
    <w:rsid w:val="0011740B"/>
    <w:rsid w:val="00117E57"/>
    <w:rsid w:val="0012018D"/>
    <w:rsid w:val="00120743"/>
    <w:rsid w:val="001208FF"/>
    <w:rsid w:val="00120EDB"/>
    <w:rsid w:val="00120FAC"/>
    <w:rsid w:val="001218A0"/>
    <w:rsid w:val="0012217B"/>
    <w:rsid w:val="00122430"/>
    <w:rsid w:val="00122789"/>
    <w:rsid w:val="001232C5"/>
    <w:rsid w:val="0012331E"/>
    <w:rsid w:val="00123724"/>
    <w:rsid w:val="00123906"/>
    <w:rsid w:val="00123D94"/>
    <w:rsid w:val="00123FDA"/>
    <w:rsid w:val="0012451C"/>
    <w:rsid w:val="00124697"/>
    <w:rsid w:val="001246B0"/>
    <w:rsid w:val="001252AF"/>
    <w:rsid w:val="0012567F"/>
    <w:rsid w:val="001266A1"/>
    <w:rsid w:val="001276C0"/>
    <w:rsid w:val="00127E9A"/>
    <w:rsid w:val="001300DC"/>
    <w:rsid w:val="00130439"/>
    <w:rsid w:val="001309DF"/>
    <w:rsid w:val="00131448"/>
    <w:rsid w:val="001318EE"/>
    <w:rsid w:val="00133DF4"/>
    <w:rsid w:val="00133E6F"/>
    <w:rsid w:val="00134154"/>
    <w:rsid w:val="001341C7"/>
    <w:rsid w:val="00134890"/>
    <w:rsid w:val="00134BCA"/>
    <w:rsid w:val="001350E5"/>
    <w:rsid w:val="001353B9"/>
    <w:rsid w:val="001358A8"/>
    <w:rsid w:val="00136804"/>
    <w:rsid w:val="001370E9"/>
    <w:rsid w:val="001408B3"/>
    <w:rsid w:val="001408BF"/>
    <w:rsid w:val="00140BC9"/>
    <w:rsid w:val="00140EFD"/>
    <w:rsid w:val="00140F46"/>
    <w:rsid w:val="00140F8E"/>
    <w:rsid w:val="001411E8"/>
    <w:rsid w:val="00141B92"/>
    <w:rsid w:val="00141F05"/>
    <w:rsid w:val="00141FD5"/>
    <w:rsid w:val="00142CFC"/>
    <w:rsid w:val="00143250"/>
    <w:rsid w:val="001437EC"/>
    <w:rsid w:val="00143D21"/>
    <w:rsid w:val="00144405"/>
    <w:rsid w:val="00144474"/>
    <w:rsid w:val="001448A0"/>
    <w:rsid w:val="00144B4C"/>
    <w:rsid w:val="00144CE0"/>
    <w:rsid w:val="00144DAB"/>
    <w:rsid w:val="00144E5E"/>
    <w:rsid w:val="00144E62"/>
    <w:rsid w:val="00144EAF"/>
    <w:rsid w:val="001454BA"/>
    <w:rsid w:val="00145BB5"/>
    <w:rsid w:val="00145CCF"/>
    <w:rsid w:val="001469B5"/>
    <w:rsid w:val="00146BF0"/>
    <w:rsid w:val="00146CF1"/>
    <w:rsid w:val="001474F3"/>
    <w:rsid w:val="00147501"/>
    <w:rsid w:val="00147D04"/>
    <w:rsid w:val="00147E47"/>
    <w:rsid w:val="0015006E"/>
    <w:rsid w:val="00150166"/>
    <w:rsid w:val="00150D01"/>
    <w:rsid w:val="001511AA"/>
    <w:rsid w:val="00151AB3"/>
    <w:rsid w:val="00152022"/>
    <w:rsid w:val="00152148"/>
    <w:rsid w:val="001524A1"/>
    <w:rsid w:val="001525A5"/>
    <w:rsid w:val="00152909"/>
    <w:rsid w:val="00152E5A"/>
    <w:rsid w:val="00152EB0"/>
    <w:rsid w:val="00153328"/>
    <w:rsid w:val="0015342F"/>
    <w:rsid w:val="0015368C"/>
    <w:rsid w:val="00153ADC"/>
    <w:rsid w:val="00153BDC"/>
    <w:rsid w:val="00153CE2"/>
    <w:rsid w:val="00153D50"/>
    <w:rsid w:val="0015458D"/>
    <w:rsid w:val="001548F0"/>
    <w:rsid w:val="00154AB7"/>
    <w:rsid w:val="00155411"/>
    <w:rsid w:val="00155A6B"/>
    <w:rsid w:val="001560FC"/>
    <w:rsid w:val="00156E88"/>
    <w:rsid w:val="00156F6F"/>
    <w:rsid w:val="001574FE"/>
    <w:rsid w:val="001577D3"/>
    <w:rsid w:val="00157B43"/>
    <w:rsid w:val="0016090F"/>
    <w:rsid w:val="001610F1"/>
    <w:rsid w:val="001615F3"/>
    <w:rsid w:val="001616B3"/>
    <w:rsid w:val="00161728"/>
    <w:rsid w:val="00161AF8"/>
    <w:rsid w:val="00161F99"/>
    <w:rsid w:val="00162D1B"/>
    <w:rsid w:val="00163E45"/>
    <w:rsid w:val="00164025"/>
    <w:rsid w:val="0016445D"/>
    <w:rsid w:val="00164EEB"/>
    <w:rsid w:val="00165A72"/>
    <w:rsid w:val="00165E55"/>
    <w:rsid w:val="001663FF"/>
    <w:rsid w:val="001666E6"/>
    <w:rsid w:val="001670FB"/>
    <w:rsid w:val="00167870"/>
    <w:rsid w:val="0016788F"/>
    <w:rsid w:val="00167E3F"/>
    <w:rsid w:val="00170DAD"/>
    <w:rsid w:val="0017159D"/>
    <w:rsid w:val="00171B31"/>
    <w:rsid w:val="00171D1F"/>
    <w:rsid w:val="00171DFD"/>
    <w:rsid w:val="00171F72"/>
    <w:rsid w:val="0017258D"/>
    <w:rsid w:val="0017288A"/>
    <w:rsid w:val="00174379"/>
    <w:rsid w:val="001747E9"/>
    <w:rsid w:val="00174892"/>
    <w:rsid w:val="00174B29"/>
    <w:rsid w:val="00174C1B"/>
    <w:rsid w:val="0017552E"/>
    <w:rsid w:val="00176193"/>
    <w:rsid w:val="00176C8D"/>
    <w:rsid w:val="00176E33"/>
    <w:rsid w:val="001773A2"/>
    <w:rsid w:val="00177935"/>
    <w:rsid w:val="0017798C"/>
    <w:rsid w:val="00177D43"/>
    <w:rsid w:val="00177DFE"/>
    <w:rsid w:val="00177F9A"/>
    <w:rsid w:val="00180101"/>
    <w:rsid w:val="00180C53"/>
    <w:rsid w:val="00180DD0"/>
    <w:rsid w:val="001815C7"/>
    <w:rsid w:val="0018172A"/>
    <w:rsid w:val="0018253C"/>
    <w:rsid w:val="00182931"/>
    <w:rsid w:val="00182CC0"/>
    <w:rsid w:val="001841BF"/>
    <w:rsid w:val="001849D4"/>
    <w:rsid w:val="0018510B"/>
    <w:rsid w:val="001858EF"/>
    <w:rsid w:val="00186366"/>
    <w:rsid w:val="00187049"/>
    <w:rsid w:val="0018706D"/>
    <w:rsid w:val="001874AD"/>
    <w:rsid w:val="0018786B"/>
    <w:rsid w:val="00187872"/>
    <w:rsid w:val="00190614"/>
    <w:rsid w:val="00190B75"/>
    <w:rsid w:val="001910FA"/>
    <w:rsid w:val="0019117C"/>
    <w:rsid w:val="0019129F"/>
    <w:rsid w:val="001914F9"/>
    <w:rsid w:val="00191638"/>
    <w:rsid w:val="001918B1"/>
    <w:rsid w:val="00191A41"/>
    <w:rsid w:val="00191F41"/>
    <w:rsid w:val="001920BE"/>
    <w:rsid w:val="00192179"/>
    <w:rsid w:val="00192512"/>
    <w:rsid w:val="0019291F"/>
    <w:rsid w:val="00192CD5"/>
    <w:rsid w:val="00193384"/>
    <w:rsid w:val="001934AD"/>
    <w:rsid w:val="001936B1"/>
    <w:rsid w:val="00193E2C"/>
    <w:rsid w:val="0019446E"/>
    <w:rsid w:val="00194BD9"/>
    <w:rsid w:val="0019536E"/>
    <w:rsid w:val="00195626"/>
    <w:rsid w:val="00195A39"/>
    <w:rsid w:val="00195A7D"/>
    <w:rsid w:val="00195FB2"/>
    <w:rsid w:val="0019673E"/>
    <w:rsid w:val="00196879"/>
    <w:rsid w:val="001971BD"/>
    <w:rsid w:val="001972E4"/>
    <w:rsid w:val="001979B4"/>
    <w:rsid w:val="001A02C7"/>
    <w:rsid w:val="001A040E"/>
    <w:rsid w:val="001A1527"/>
    <w:rsid w:val="001A1A2B"/>
    <w:rsid w:val="001A1C27"/>
    <w:rsid w:val="001A247A"/>
    <w:rsid w:val="001A29EC"/>
    <w:rsid w:val="001A30D5"/>
    <w:rsid w:val="001A30F6"/>
    <w:rsid w:val="001A3458"/>
    <w:rsid w:val="001A418B"/>
    <w:rsid w:val="001A4D2E"/>
    <w:rsid w:val="001A4D38"/>
    <w:rsid w:val="001A51BA"/>
    <w:rsid w:val="001A5CF8"/>
    <w:rsid w:val="001A600C"/>
    <w:rsid w:val="001A63CC"/>
    <w:rsid w:val="001A63E4"/>
    <w:rsid w:val="001A6739"/>
    <w:rsid w:val="001A6A17"/>
    <w:rsid w:val="001A6CDB"/>
    <w:rsid w:val="001A6F4F"/>
    <w:rsid w:val="001A722C"/>
    <w:rsid w:val="001A782B"/>
    <w:rsid w:val="001A7C84"/>
    <w:rsid w:val="001A7D04"/>
    <w:rsid w:val="001A7DE8"/>
    <w:rsid w:val="001A7FF2"/>
    <w:rsid w:val="001B0124"/>
    <w:rsid w:val="001B0310"/>
    <w:rsid w:val="001B06E5"/>
    <w:rsid w:val="001B0DE0"/>
    <w:rsid w:val="001B0EA0"/>
    <w:rsid w:val="001B153F"/>
    <w:rsid w:val="001B27B0"/>
    <w:rsid w:val="001B36B5"/>
    <w:rsid w:val="001B3FAB"/>
    <w:rsid w:val="001B4F7E"/>
    <w:rsid w:val="001B52D4"/>
    <w:rsid w:val="001B572A"/>
    <w:rsid w:val="001B5895"/>
    <w:rsid w:val="001B593E"/>
    <w:rsid w:val="001B5B6E"/>
    <w:rsid w:val="001B609B"/>
    <w:rsid w:val="001B6462"/>
    <w:rsid w:val="001B6550"/>
    <w:rsid w:val="001B790C"/>
    <w:rsid w:val="001B7A4C"/>
    <w:rsid w:val="001C00A5"/>
    <w:rsid w:val="001C012F"/>
    <w:rsid w:val="001C0585"/>
    <w:rsid w:val="001C094A"/>
    <w:rsid w:val="001C09FE"/>
    <w:rsid w:val="001C0BB6"/>
    <w:rsid w:val="001C0FD8"/>
    <w:rsid w:val="001C1499"/>
    <w:rsid w:val="001C16C9"/>
    <w:rsid w:val="001C28E0"/>
    <w:rsid w:val="001C2C71"/>
    <w:rsid w:val="001C31C4"/>
    <w:rsid w:val="001C3496"/>
    <w:rsid w:val="001C4E50"/>
    <w:rsid w:val="001C538B"/>
    <w:rsid w:val="001C63A7"/>
    <w:rsid w:val="001C64C1"/>
    <w:rsid w:val="001C68CB"/>
    <w:rsid w:val="001C69EB"/>
    <w:rsid w:val="001C6BE1"/>
    <w:rsid w:val="001C716B"/>
    <w:rsid w:val="001C7D7D"/>
    <w:rsid w:val="001D0173"/>
    <w:rsid w:val="001D051A"/>
    <w:rsid w:val="001D05FC"/>
    <w:rsid w:val="001D0EC8"/>
    <w:rsid w:val="001D135D"/>
    <w:rsid w:val="001D18C1"/>
    <w:rsid w:val="001D1A31"/>
    <w:rsid w:val="001D2065"/>
    <w:rsid w:val="001D24F7"/>
    <w:rsid w:val="001D2B8A"/>
    <w:rsid w:val="001D47E9"/>
    <w:rsid w:val="001D4C5D"/>
    <w:rsid w:val="001D50D3"/>
    <w:rsid w:val="001D5797"/>
    <w:rsid w:val="001D5870"/>
    <w:rsid w:val="001D5F6F"/>
    <w:rsid w:val="001D66D2"/>
    <w:rsid w:val="001D6BB5"/>
    <w:rsid w:val="001D6D7F"/>
    <w:rsid w:val="001D72BB"/>
    <w:rsid w:val="001D736F"/>
    <w:rsid w:val="001D7859"/>
    <w:rsid w:val="001D79D9"/>
    <w:rsid w:val="001D7A81"/>
    <w:rsid w:val="001D7B75"/>
    <w:rsid w:val="001D7DC3"/>
    <w:rsid w:val="001E0C59"/>
    <w:rsid w:val="001E0D7D"/>
    <w:rsid w:val="001E104C"/>
    <w:rsid w:val="001E1BDA"/>
    <w:rsid w:val="001E27E2"/>
    <w:rsid w:val="001E2D5A"/>
    <w:rsid w:val="001E324B"/>
    <w:rsid w:val="001E349E"/>
    <w:rsid w:val="001E3ED3"/>
    <w:rsid w:val="001E42BB"/>
    <w:rsid w:val="001E4994"/>
    <w:rsid w:val="001E53C8"/>
    <w:rsid w:val="001E5611"/>
    <w:rsid w:val="001E5ADE"/>
    <w:rsid w:val="001E60F9"/>
    <w:rsid w:val="001E6125"/>
    <w:rsid w:val="001E64BC"/>
    <w:rsid w:val="001E6AC8"/>
    <w:rsid w:val="001E7938"/>
    <w:rsid w:val="001E7B3E"/>
    <w:rsid w:val="001F0EAD"/>
    <w:rsid w:val="001F0EC7"/>
    <w:rsid w:val="001F0FA2"/>
    <w:rsid w:val="001F1273"/>
    <w:rsid w:val="001F137D"/>
    <w:rsid w:val="001F1617"/>
    <w:rsid w:val="001F1A61"/>
    <w:rsid w:val="001F215C"/>
    <w:rsid w:val="001F2668"/>
    <w:rsid w:val="001F2882"/>
    <w:rsid w:val="001F2886"/>
    <w:rsid w:val="001F2C04"/>
    <w:rsid w:val="001F2D1C"/>
    <w:rsid w:val="001F3DC2"/>
    <w:rsid w:val="001F4158"/>
    <w:rsid w:val="001F438C"/>
    <w:rsid w:val="001F4638"/>
    <w:rsid w:val="001F4B34"/>
    <w:rsid w:val="001F4E48"/>
    <w:rsid w:val="001F5198"/>
    <w:rsid w:val="001F5342"/>
    <w:rsid w:val="001F5FA0"/>
    <w:rsid w:val="001F6678"/>
    <w:rsid w:val="001F6A82"/>
    <w:rsid w:val="001F6F6B"/>
    <w:rsid w:val="001F7673"/>
    <w:rsid w:val="001F76AE"/>
    <w:rsid w:val="001F7E68"/>
    <w:rsid w:val="001F7F1B"/>
    <w:rsid w:val="00200893"/>
    <w:rsid w:val="0020157C"/>
    <w:rsid w:val="002018CE"/>
    <w:rsid w:val="00201B91"/>
    <w:rsid w:val="00202AF9"/>
    <w:rsid w:val="00202D96"/>
    <w:rsid w:val="0020311A"/>
    <w:rsid w:val="002031A2"/>
    <w:rsid w:val="002032B4"/>
    <w:rsid w:val="002035A4"/>
    <w:rsid w:val="002037C0"/>
    <w:rsid w:val="0020388C"/>
    <w:rsid w:val="00203A2F"/>
    <w:rsid w:val="00203E5E"/>
    <w:rsid w:val="00204027"/>
    <w:rsid w:val="00204510"/>
    <w:rsid w:val="0020510A"/>
    <w:rsid w:val="00205599"/>
    <w:rsid w:val="002059E4"/>
    <w:rsid w:val="00206870"/>
    <w:rsid w:val="00206B9A"/>
    <w:rsid w:val="002074F1"/>
    <w:rsid w:val="0020785F"/>
    <w:rsid w:val="00207AAA"/>
    <w:rsid w:val="00207F9C"/>
    <w:rsid w:val="0021081E"/>
    <w:rsid w:val="002112B7"/>
    <w:rsid w:val="002115BC"/>
    <w:rsid w:val="00211DCB"/>
    <w:rsid w:val="002125AF"/>
    <w:rsid w:val="00212992"/>
    <w:rsid w:val="00212F4B"/>
    <w:rsid w:val="002152DD"/>
    <w:rsid w:val="002152E6"/>
    <w:rsid w:val="002156A7"/>
    <w:rsid w:val="00215BB6"/>
    <w:rsid w:val="00215E78"/>
    <w:rsid w:val="00216115"/>
    <w:rsid w:val="00216270"/>
    <w:rsid w:val="002163BC"/>
    <w:rsid w:val="00216463"/>
    <w:rsid w:val="0021667F"/>
    <w:rsid w:val="00216774"/>
    <w:rsid w:val="002167ED"/>
    <w:rsid w:val="00216924"/>
    <w:rsid w:val="00216B71"/>
    <w:rsid w:val="00216BFE"/>
    <w:rsid w:val="00217479"/>
    <w:rsid w:val="0021747C"/>
    <w:rsid w:val="00217549"/>
    <w:rsid w:val="00217646"/>
    <w:rsid w:val="00217A68"/>
    <w:rsid w:val="00221006"/>
    <w:rsid w:val="00221261"/>
    <w:rsid w:val="00221277"/>
    <w:rsid w:val="002217E7"/>
    <w:rsid w:val="00221803"/>
    <w:rsid w:val="002219E4"/>
    <w:rsid w:val="00221B92"/>
    <w:rsid w:val="00221D52"/>
    <w:rsid w:val="00221EDC"/>
    <w:rsid w:val="002226B2"/>
    <w:rsid w:val="00222E89"/>
    <w:rsid w:val="00223A60"/>
    <w:rsid w:val="0022426A"/>
    <w:rsid w:val="00224A16"/>
    <w:rsid w:val="002253B3"/>
    <w:rsid w:val="00225787"/>
    <w:rsid w:val="00225ED1"/>
    <w:rsid w:val="002260AF"/>
    <w:rsid w:val="00226818"/>
    <w:rsid w:val="002268FF"/>
    <w:rsid w:val="002269BE"/>
    <w:rsid w:val="00226CB8"/>
    <w:rsid w:val="002271D6"/>
    <w:rsid w:val="002275BD"/>
    <w:rsid w:val="0022789C"/>
    <w:rsid w:val="002302BF"/>
    <w:rsid w:val="002303AB"/>
    <w:rsid w:val="0023047B"/>
    <w:rsid w:val="0023050B"/>
    <w:rsid w:val="00230BDC"/>
    <w:rsid w:val="00231A53"/>
    <w:rsid w:val="00231A56"/>
    <w:rsid w:val="00231DBF"/>
    <w:rsid w:val="00231FFF"/>
    <w:rsid w:val="00232094"/>
    <w:rsid w:val="002324D7"/>
    <w:rsid w:val="00232754"/>
    <w:rsid w:val="00232879"/>
    <w:rsid w:val="00232D6B"/>
    <w:rsid w:val="00232EE8"/>
    <w:rsid w:val="0023315B"/>
    <w:rsid w:val="002335F6"/>
    <w:rsid w:val="002342B3"/>
    <w:rsid w:val="00234498"/>
    <w:rsid w:val="002346C4"/>
    <w:rsid w:val="00235266"/>
    <w:rsid w:val="002361EC"/>
    <w:rsid w:val="002365CE"/>
    <w:rsid w:val="00236A66"/>
    <w:rsid w:val="00236AD7"/>
    <w:rsid w:val="002374E5"/>
    <w:rsid w:val="0023783E"/>
    <w:rsid w:val="00237869"/>
    <w:rsid w:val="00237964"/>
    <w:rsid w:val="00237D94"/>
    <w:rsid w:val="00240304"/>
    <w:rsid w:val="002407DC"/>
    <w:rsid w:val="002412D0"/>
    <w:rsid w:val="0024141B"/>
    <w:rsid w:val="0024151D"/>
    <w:rsid w:val="00241668"/>
    <w:rsid w:val="002417BC"/>
    <w:rsid w:val="00241D11"/>
    <w:rsid w:val="00241D8F"/>
    <w:rsid w:val="00242016"/>
    <w:rsid w:val="00242318"/>
    <w:rsid w:val="00242666"/>
    <w:rsid w:val="002428ED"/>
    <w:rsid w:val="002437EF"/>
    <w:rsid w:val="00243D07"/>
    <w:rsid w:val="002446C0"/>
    <w:rsid w:val="00244E11"/>
    <w:rsid w:val="00244E18"/>
    <w:rsid w:val="00245362"/>
    <w:rsid w:val="00245A99"/>
    <w:rsid w:val="00245CAD"/>
    <w:rsid w:val="00245FD7"/>
    <w:rsid w:val="002465E1"/>
    <w:rsid w:val="00246872"/>
    <w:rsid w:val="00246DF1"/>
    <w:rsid w:val="002470D3"/>
    <w:rsid w:val="00247933"/>
    <w:rsid w:val="00247BC1"/>
    <w:rsid w:val="00247F66"/>
    <w:rsid w:val="00247F83"/>
    <w:rsid w:val="0025008B"/>
    <w:rsid w:val="00250912"/>
    <w:rsid w:val="00250DC0"/>
    <w:rsid w:val="00250E78"/>
    <w:rsid w:val="00251120"/>
    <w:rsid w:val="0025128A"/>
    <w:rsid w:val="002513A0"/>
    <w:rsid w:val="00251458"/>
    <w:rsid w:val="002517E9"/>
    <w:rsid w:val="00251A0C"/>
    <w:rsid w:val="00251C46"/>
    <w:rsid w:val="0025212D"/>
    <w:rsid w:val="0025286C"/>
    <w:rsid w:val="00252F88"/>
    <w:rsid w:val="002531DD"/>
    <w:rsid w:val="00253330"/>
    <w:rsid w:val="00253654"/>
    <w:rsid w:val="00253D2A"/>
    <w:rsid w:val="002549FC"/>
    <w:rsid w:val="00254B85"/>
    <w:rsid w:val="00254C78"/>
    <w:rsid w:val="00255419"/>
    <w:rsid w:val="002555EC"/>
    <w:rsid w:val="0025589C"/>
    <w:rsid w:val="00255A30"/>
    <w:rsid w:val="00255E5C"/>
    <w:rsid w:val="00255EAE"/>
    <w:rsid w:val="0025648B"/>
    <w:rsid w:val="00256857"/>
    <w:rsid w:val="00256880"/>
    <w:rsid w:val="00256E39"/>
    <w:rsid w:val="002576EA"/>
    <w:rsid w:val="002578D3"/>
    <w:rsid w:val="00257BA2"/>
    <w:rsid w:val="0026018D"/>
    <w:rsid w:val="0026048B"/>
    <w:rsid w:val="002605E1"/>
    <w:rsid w:val="00260B08"/>
    <w:rsid w:val="002616E0"/>
    <w:rsid w:val="00261870"/>
    <w:rsid w:val="0026187F"/>
    <w:rsid w:val="00261E5C"/>
    <w:rsid w:val="00261EA6"/>
    <w:rsid w:val="00261F6E"/>
    <w:rsid w:val="0026224E"/>
    <w:rsid w:val="0026295A"/>
    <w:rsid w:val="002641C5"/>
    <w:rsid w:val="00264371"/>
    <w:rsid w:val="002643C6"/>
    <w:rsid w:val="00264A0E"/>
    <w:rsid w:val="00264B12"/>
    <w:rsid w:val="0026513C"/>
    <w:rsid w:val="002651C8"/>
    <w:rsid w:val="0026691A"/>
    <w:rsid w:val="00266C07"/>
    <w:rsid w:val="00266EFF"/>
    <w:rsid w:val="00267604"/>
    <w:rsid w:val="00267948"/>
    <w:rsid w:val="00267985"/>
    <w:rsid w:val="00267CEB"/>
    <w:rsid w:val="00267D95"/>
    <w:rsid w:val="00267F06"/>
    <w:rsid w:val="002705B2"/>
    <w:rsid w:val="00270997"/>
    <w:rsid w:val="002710F9"/>
    <w:rsid w:val="00271336"/>
    <w:rsid w:val="002713B8"/>
    <w:rsid w:val="00271CA7"/>
    <w:rsid w:val="00271F4A"/>
    <w:rsid w:val="0027212A"/>
    <w:rsid w:val="002723D3"/>
    <w:rsid w:val="002724FB"/>
    <w:rsid w:val="00272508"/>
    <w:rsid w:val="00273A51"/>
    <w:rsid w:val="00273D08"/>
    <w:rsid w:val="00273FA5"/>
    <w:rsid w:val="0027466C"/>
    <w:rsid w:val="00274B75"/>
    <w:rsid w:val="00274C7A"/>
    <w:rsid w:val="0027665B"/>
    <w:rsid w:val="0027665D"/>
    <w:rsid w:val="002772DD"/>
    <w:rsid w:val="0027756C"/>
    <w:rsid w:val="00277778"/>
    <w:rsid w:val="00277C06"/>
    <w:rsid w:val="00277CF1"/>
    <w:rsid w:val="00277DCA"/>
    <w:rsid w:val="00280180"/>
    <w:rsid w:val="00280584"/>
    <w:rsid w:val="00280D2B"/>
    <w:rsid w:val="00280EF3"/>
    <w:rsid w:val="00280F4E"/>
    <w:rsid w:val="00281521"/>
    <w:rsid w:val="00281DAD"/>
    <w:rsid w:val="00282427"/>
    <w:rsid w:val="00282888"/>
    <w:rsid w:val="00282BE4"/>
    <w:rsid w:val="00282DCC"/>
    <w:rsid w:val="00282E29"/>
    <w:rsid w:val="00283568"/>
    <w:rsid w:val="002837BA"/>
    <w:rsid w:val="00283838"/>
    <w:rsid w:val="00283A5A"/>
    <w:rsid w:val="00283CEB"/>
    <w:rsid w:val="0028408E"/>
    <w:rsid w:val="00284409"/>
    <w:rsid w:val="0028477A"/>
    <w:rsid w:val="002849E8"/>
    <w:rsid w:val="0028563B"/>
    <w:rsid w:val="002866B7"/>
    <w:rsid w:val="00286CEB"/>
    <w:rsid w:val="00287453"/>
    <w:rsid w:val="002879A7"/>
    <w:rsid w:val="00287CE8"/>
    <w:rsid w:val="00287D2A"/>
    <w:rsid w:val="00287DEC"/>
    <w:rsid w:val="00287E99"/>
    <w:rsid w:val="00287F89"/>
    <w:rsid w:val="002907D9"/>
    <w:rsid w:val="00291107"/>
    <w:rsid w:val="002913E9"/>
    <w:rsid w:val="0029187B"/>
    <w:rsid w:val="00291D7A"/>
    <w:rsid w:val="0029222B"/>
    <w:rsid w:val="00293108"/>
    <w:rsid w:val="00293384"/>
    <w:rsid w:val="00293956"/>
    <w:rsid w:val="002941CA"/>
    <w:rsid w:val="002944FF"/>
    <w:rsid w:val="002947C2"/>
    <w:rsid w:val="002948F2"/>
    <w:rsid w:val="00294917"/>
    <w:rsid w:val="00295110"/>
    <w:rsid w:val="00295610"/>
    <w:rsid w:val="002958DD"/>
    <w:rsid w:val="00295A38"/>
    <w:rsid w:val="00296BBF"/>
    <w:rsid w:val="002974EE"/>
    <w:rsid w:val="00297C81"/>
    <w:rsid w:val="002A01B7"/>
    <w:rsid w:val="002A07B1"/>
    <w:rsid w:val="002A101D"/>
    <w:rsid w:val="002A1379"/>
    <w:rsid w:val="002A1CA0"/>
    <w:rsid w:val="002A22E9"/>
    <w:rsid w:val="002A2ED0"/>
    <w:rsid w:val="002A3C71"/>
    <w:rsid w:val="002A4238"/>
    <w:rsid w:val="002A4920"/>
    <w:rsid w:val="002A4BA5"/>
    <w:rsid w:val="002A4C74"/>
    <w:rsid w:val="002A588F"/>
    <w:rsid w:val="002A59C0"/>
    <w:rsid w:val="002A6826"/>
    <w:rsid w:val="002A7614"/>
    <w:rsid w:val="002B019E"/>
    <w:rsid w:val="002B0229"/>
    <w:rsid w:val="002B05D1"/>
    <w:rsid w:val="002B0D98"/>
    <w:rsid w:val="002B0F65"/>
    <w:rsid w:val="002B1366"/>
    <w:rsid w:val="002B13B4"/>
    <w:rsid w:val="002B18DD"/>
    <w:rsid w:val="002B1ACC"/>
    <w:rsid w:val="002B1B69"/>
    <w:rsid w:val="002B2604"/>
    <w:rsid w:val="002B2643"/>
    <w:rsid w:val="002B2B22"/>
    <w:rsid w:val="002B2B49"/>
    <w:rsid w:val="002B2E21"/>
    <w:rsid w:val="002B2FB3"/>
    <w:rsid w:val="002B3059"/>
    <w:rsid w:val="002B3535"/>
    <w:rsid w:val="002B392D"/>
    <w:rsid w:val="002B3BEC"/>
    <w:rsid w:val="002B3CC5"/>
    <w:rsid w:val="002B3E8B"/>
    <w:rsid w:val="002B3F66"/>
    <w:rsid w:val="002B40C9"/>
    <w:rsid w:val="002B4145"/>
    <w:rsid w:val="002B41B3"/>
    <w:rsid w:val="002B47C0"/>
    <w:rsid w:val="002B4961"/>
    <w:rsid w:val="002B4B8A"/>
    <w:rsid w:val="002B4C29"/>
    <w:rsid w:val="002B4FA3"/>
    <w:rsid w:val="002B5765"/>
    <w:rsid w:val="002B5D92"/>
    <w:rsid w:val="002B634E"/>
    <w:rsid w:val="002B6687"/>
    <w:rsid w:val="002B6B84"/>
    <w:rsid w:val="002B7340"/>
    <w:rsid w:val="002B7388"/>
    <w:rsid w:val="002B77D0"/>
    <w:rsid w:val="002B7A08"/>
    <w:rsid w:val="002C003F"/>
    <w:rsid w:val="002C09E0"/>
    <w:rsid w:val="002C0EC4"/>
    <w:rsid w:val="002C1B49"/>
    <w:rsid w:val="002C2465"/>
    <w:rsid w:val="002C3224"/>
    <w:rsid w:val="002C35F8"/>
    <w:rsid w:val="002C3A59"/>
    <w:rsid w:val="002C3F43"/>
    <w:rsid w:val="002C3FB8"/>
    <w:rsid w:val="002C40C0"/>
    <w:rsid w:val="002C41C0"/>
    <w:rsid w:val="002C4202"/>
    <w:rsid w:val="002C4336"/>
    <w:rsid w:val="002C437B"/>
    <w:rsid w:val="002C4481"/>
    <w:rsid w:val="002C45FF"/>
    <w:rsid w:val="002C4681"/>
    <w:rsid w:val="002C476A"/>
    <w:rsid w:val="002C4EAB"/>
    <w:rsid w:val="002C5735"/>
    <w:rsid w:val="002C60D7"/>
    <w:rsid w:val="002C6D3A"/>
    <w:rsid w:val="002C6DB7"/>
    <w:rsid w:val="002C6E6C"/>
    <w:rsid w:val="002D0A88"/>
    <w:rsid w:val="002D0D9A"/>
    <w:rsid w:val="002D0DE0"/>
    <w:rsid w:val="002D1103"/>
    <w:rsid w:val="002D1366"/>
    <w:rsid w:val="002D1729"/>
    <w:rsid w:val="002D185F"/>
    <w:rsid w:val="002D1984"/>
    <w:rsid w:val="002D1AB9"/>
    <w:rsid w:val="002D1CDC"/>
    <w:rsid w:val="002D1D89"/>
    <w:rsid w:val="002D1F0D"/>
    <w:rsid w:val="002D2E9A"/>
    <w:rsid w:val="002D3220"/>
    <w:rsid w:val="002D39BC"/>
    <w:rsid w:val="002D3E6C"/>
    <w:rsid w:val="002D43B8"/>
    <w:rsid w:val="002D44B2"/>
    <w:rsid w:val="002D4B7F"/>
    <w:rsid w:val="002D52EB"/>
    <w:rsid w:val="002D6AD9"/>
    <w:rsid w:val="002D6F1B"/>
    <w:rsid w:val="002D7A67"/>
    <w:rsid w:val="002D7AD3"/>
    <w:rsid w:val="002D7EFF"/>
    <w:rsid w:val="002D7FA4"/>
    <w:rsid w:val="002E01F8"/>
    <w:rsid w:val="002E12E2"/>
    <w:rsid w:val="002E133C"/>
    <w:rsid w:val="002E19A5"/>
    <w:rsid w:val="002E1A96"/>
    <w:rsid w:val="002E1D5D"/>
    <w:rsid w:val="002E2979"/>
    <w:rsid w:val="002E2A70"/>
    <w:rsid w:val="002E3006"/>
    <w:rsid w:val="002E3301"/>
    <w:rsid w:val="002E3339"/>
    <w:rsid w:val="002E34B0"/>
    <w:rsid w:val="002E34DE"/>
    <w:rsid w:val="002E3F49"/>
    <w:rsid w:val="002E44B4"/>
    <w:rsid w:val="002E4994"/>
    <w:rsid w:val="002E4EAD"/>
    <w:rsid w:val="002E51B9"/>
    <w:rsid w:val="002E53D6"/>
    <w:rsid w:val="002E56B4"/>
    <w:rsid w:val="002E59D4"/>
    <w:rsid w:val="002E5A15"/>
    <w:rsid w:val="002E6DE4"/>
    <w:rsid w:val="002E7102"/>
    <w:rsid w:val="002E7757"/>
    <w:rsid w:val="002E77B6"/>
    <w:rsid w:val="002E7836"/>
    <w:rsid w:val="002E787F"/>
    <w:rsid w:val="002F063B"/>
    <w:rsid w:val="002F0A8A"/>
    <w:rsid w:val="002F0AAE"/>
    <w:rsid w:val="002F1082"/>
    <w:rsid w:val="002F1B90"/>
    <w:rsid w:val="002F1C45"/>
    <w:rsid w:val="002F21D3"/>
    <w:rsid w:val="002F243F"/>
    <w:rsid w:val="002F277A"/>
    <w:rsid w:val="002F2985"/>
    <w:rsid w:val="002F2C7E"/>
    <w:rsid w:val="002F2CF0"/>
    <w:rsid w:val="002F309F"/>
    <w:rsid w:val="002F35B0"/>
    <w:rsid w:val="002F3A89"/>
    <w:rsid w:val="002F3F52"/>
    <w:rsid w:val="002F3FCE"/>
    <w:rsid w:val="002F411D"/>
    <w:rsid w:val="002F4302"/>
    <w:rsid w:val="002F44BF"/>
    <w:rsid w:val="002F44F7"/>
    <w:rsid w:val="002F451D"/>
    <w:rsid w:val="002F45C3"/>
    <w:rsid w:val="002F46FA"/>
    <w:rsid w:val="002F48C7"/>
    <w:rsid w:val="002F4E0C"/>
    <w:rsid w:val="002F58E4"/>
    <w:rsid w:val="002F60E3"/>
    <w:rsid w:val="002F661E"/>
    <w:rsid w:val="002F71A2"/>
    <w:rsid w:val="002F7311"/>
    <w:rsid w:val="002F73E2"/>
    <w:rsid w:val="002F7509"/>
    <w:rsid w:val="002F7AB5"/>
    <w:rsid w:val="002F7F24"/>
    <w:rsid w:val="00300375"/>
    <w:rsid w:val="003009D0"/>
    <w:rsid w:val="00301B2D"/>
    <w:rsid w:val="00302409"/>
    <w:rsid w:val="00302787"/>
    <w:rsid w:val="003028E2"/>
    <w:rsid w:val="00303EFB"/>
    <w:rsid w:val="00304173"/>
    <w:rsid w:val="0030469D"/>
    <w:rsid w:val="00304B76"/>
    <w:rsid w:val="00304EED"/>
    <w:rsid w:val="003056AA"/>
    <w:rsid w:val="00305D54"/>
    <w:rsid w:val="0030654D"/>
    <w:rsid w:val="003068B9"/>
    <w:rsid w:val="00306F14"/>
    <w:rsid w:val="003075DE"/>
    <w:rsid w:val="00307909"/>
    <w:rsid w:val="0031080F"/>
    <w:rsid w:val="00310AAB"/>
    <w:rsid w:val="00310E36"/>
    <w:rsid w:val="0031129B"/>
    <w:rsid w:val="00311318"/>
    <w:rsid w:val="00311BDD"/>
    <w:rsid w:val="00312233"/>
    <w:rsid w:val="003127E8"/>
    <w:rsid w:val="003128D1"/>
    <w:rsid w:val="00312C41"/>
    <w:rsid w:val="003131E7"/>
    <w:rsid w:val="00313FF2"/>
    <w:rsid w:val="0031436B"/>
    <w:rsid w:val="00314418"/>
    <w:rsid w:val="0031465E"/>
    <w:rsid w:val="0031559E"/>
    <w:rsid w:val="00315DFA"/>
    <w:rsid w:val="00315E91"/>
    <w:rsid w:val="00316116"/>
    <w:rsid w:val="00316134"/>
    <w:rsid w:val="003161E8"/>
    <w:rsid w:val="00316703"/>
    <w:rsid w:val="0031670E"/>
    <w:rsid w:val="00316D9E"/>
    <w:rsid w:val="00317003"/>
    <w:rsid w:val="00317852"/>
    <w:rsid w:val="00317B9F"/>
    <w:rsid w:val="00317BDF"/>
    <w:rsid w:val="0032030F"/>
    <w:rsid w:val="00320C85"/>
    <w:rsid w:val="00321CA5"/>
    <w:rsid w:val="00322CA3"/>
    <w:rsid w:val="003233D5"/>
    <w:rsid w:val="00323576"/>
    <w:rsid w:val="00323A31"/>
    <w:rsid w:val="00323E9B"/>
    <w:rsid w:val="0032404D"/>
    <w:rsid w:val="00324C5C"/>
    <w:rsid w:val="00324EF4"/>
    <w:rsid w:val="0032540C"/>
    <w:rsid w:val="003258A4"/>
    <w:rsid w:val="00326563"/>
    <w:rsid w:val="0032700A"/>
    <w:rsid w:val="0032712D"/>
    <w:rsid w:val="0033068C"/>
    <w:rsid w:val="00331579"/>
    <w:rsid w:val="003316C4"/>
    <w:rsid w:val="0033198D"/>
    <w:rsid w:val="00331E50"/>
    <w:rsid w:val="00331F17"/>
    <w:rsid w:val="00332323"/>
    <w:rsid w:val="0033448B"/>
    <w:rsid w:val="00334D4E"/>
    <w:rsid w:val="00334E5B"/>
    <w:rsid w:val="003353C5"/>
    <w:rsid w:val="003354FA"/>
    <w:rsid w:val="003359DF"/>
    <w:rsid w:val="00335D3A"/>
    <w:rsid w:val="00335DC9"/>
    <w:rsid w:val="00335FFE"/>
    <w:rsid w:val="0033601C"/>
    <w:rsid w:val="0033624F"/>
    <w:rsid w:val="00336825"/>
    <w:rsid w:val="00336D75"/>
    <w:rsid w:val="003372D7"/>
    <w:rsid w:val="003375B0"/>
    <w:rsid w:val="00337DB8"/>
    <w:rsid w:val="003409F8"/>
    <w:rsid w:val="003418E6"/>
    <w:rsid w:val="00341951"/>
    <w:rsid w:val="00341982"/>
    <w:rsid w:val="00342568"/>
    <w:rsid w:val="003433C2"/>
    <w:rsid w:val="003436EC"/>
    <w:rsid w:val="00344336"/>
    <w:rsid w:val="00344471"/>
    <w:rsid w:val="003448A2"/>
    <w:rsid w:val="00344E29"/>
    <w:rsid w:val="0034506E"/>
    <w:rsid w:val="003455CD"/>
    <w:rsid w:val="0034564F"/>
    <w:rsid w:val="003457B6"/>
    <w:rsid w:val="00345841"/>
    <w:rsid w:val="00345F91"/>
    <w:rsid w:val="00346057"/>
    <w:rsid w:val="0034612E"/>
    <w:rsid w:val="00346385"/>
    <w:rsid w:val="00346532"/>
    <w:rsid w:val="00346866"/>
    <w:rsid w:val="0034717E"/>
    <w:rsid w:val="00347375"/>
    <w:rsid w:val="0034755F"/>
    <w:rsid w:val="0035029A"/>
    <w:rsid w:val="00350AFC"/>
    <w:rsid w:val="003518F2"/>
    <w:rsid w:val="00352260"/>
    <w:rsid w:val="00352566"/>
    <w:rsid w:val="00352A53"/>
    <w:rsid w:val="00353950"/>
    <w:rsid w:val="00353E39"/>
    <w:rsid w:val="003543A5"/>
    <w:rsid w:val="0035507A"/>
    <w:rsid w:val="00355458"/>
    <w:rsid w:val="00355841"/>
    <w:rsid w:val="00355B21"/>
    <w:rsid w:val="00355B38"/>
    <w:rsid w:val="00357358"/>
    <w:rsid w:val="00357429"/>
    <w:rsid w:val="00357B93"/>
    <w:rsid w:val="00357F03"/>
    <w:rsid w:val="00360067"/>
    <w:rsid w:val="0036017D"/>
    <w:rsid w:val="0036036A"/>
    <w:rsid w:val="00360506"/>
    <w:rsid w:val="0036080E"/>
    <w:rsid w:val="00360ACE"/>
    <w:rsid w:val="0036119A"/>
    <w:rsid w:val="0036174E"/>
    <w:rsid w:val="0036186E"/>
    <w:rsid w:val="00362024"/>
    <w:rsid w:val="00362C7C"/>
    <w:rsid w:val="0036372A"/>
    <w:rsid w:val="00364087"/>
    <w:rsid w:val="00364094"/>
    <w:rsid w:val="003640D7"/>
    <w:rsid w:val="003641DF"/>
    <w:rsid w:val="003642B2"/>
    <w:rsid w:val="00364351"/>
    <w:rsid w:val="003643EF"/>
    <w:rsid w:val="003648AF"/>
    <w:rsid w:val="00364B9B"/>
    <w:rsid w:val="00364EC9"/>
    <w:rsid w:val="00364F18"/>
    <w:rsid w:val="0036543F"/>
    <w:rsid w:val="003663F8"/>
    <w:rsid w:val="003669CE"/>
    <w:rsid w:val="00366F51"/>
    <w:rsid w:val="00367ECF"/>
    <w:rsid w:val="00370229"/>
    <w:rsid w:val="00370497"/>
    <w:rsid w:val="003716BC"/>
    <w:rsid w:val="00371762"/>
    <w:rsid w:val="00371EE1"/>
    <w:rsid w:val="00372E8B"/>
    <w:rsid w:val="00373161"/>
    <w:rsid w:val="0037354A"/>
    <w:rsid w:val="003739EB"/>
    <w:rsid w:val="00373A54"/>
    <w:rsid w:val="00373B5C"/>
    <w:rsid w:val="00373C01"/>
    <w:rsid w:val="00373DF8"/>
    <w:rsid w:val="0037410D"/>
    <w:rsid w:val="0037463B"/>
    <w:rsid w:val="003746D9"/>
    <w:rsid w:val="00376376"/>
    <w:rsid w:val="003768AB"/>
    <w:rsid w:val="00376A3D"/>
    <w:rsid w:val="00376BFA"/>
    <w:rsid w:val="0037709C"/>
    <w:rsid w:val="0037722E"/>
    <w:rsid w:val="0037726B"/>
    <w:rsid w:val="00377615"/>
    <w:rsid w:val="0037770C"/>
    <w:rsid w:val="00377C4E"/>
    <w:rsid w:val="00380503"/>
    <w:rsid w:val="00380964"/>
    <w:rsid w:val="00380D15"/>
    <w:rsid w:val="0038184A"/>
    <w:rsid w:val="00381B6A"/>
    <w:rsid w:val="00381C4C"/>
    <w:rsid w:val="00382B7F"/>
    <w:rsid w:val="00382C19"/>
    <w:rsid w:val="00383753"/>
    <w:rsid w:val="00383B80"/>
    <w:rsid w:val="00383DA7"/>
    <w:rsid w:val="00385E27"/>
    <w:rsid w:val="00385E8A"/>
    <w:rsid w:val="003877C9"/>
    <w:rsid w:val="00387802"/>
    <w:rsid w:val="00387A72"/>
    <w:rsid w:val="00387CC3"/>
    <w:rsid w:val="0039012C"/>
    <w:rsid w:val="003907D5"/>
    <w:rsid w:val="00390B1C"/>
    <w:rsid w:val="00390BED"/>
    <w:rsid w:val="00390E61"/>
    <w:rsid w:val="0039115D"/>
    <w:rsid w:val="00391B53"/>
    <w:rsid w:val="00391CB3"/>
    <w:rsid w:val="00391F4A"/>
    <w:rsid w:val="00394013"/>
    <w:rsid w:val="00394604"/>
    <w:rsid w:val="00394620"/>
    <w:rsid w:val="003949C0"/>
    <w:rsid w:val="00394B18"/>
    <w:rsid w:val="00395054"/>
    <w:rsid w:val="00395195"/>
    <w:rsid w:val="00395361"/>
    <w:rsid w:val="003954BD"/>
    <w:rsid w:val="003955A5"/>
    <w:rsid w:val="00395710"/>
    <w:rsid w:val="0039623E"/>
    <w:rsid w:val="0039685E"/>
    <w:rsid w:val="00396EEB"/>
    <w:rsid w:val="00396EF9"/>
    <w:rsid w:val="00396F84"/>
    <w:rsid w:val="00397378"/>
    <w:rsid w:val="003975CA"/>
    <w:rsid w:val="00397889"/>
    <w:rsid w:val="00397F2C"/>
    <w:rsid w:val="003A03DB"/>
    <w:rsid w:val="003A0B8D"/>
    <w:rsid w:val="003A1373"/>
    <w:rsid w:val="003A1622"/>
    <w:rsid w:val="003A1A31"/>
    <w:rsid w:val="003A2BD8"/>
    <w:rsid w:val="003A3BA0"/>
    <w:rsid w:val="003A4130"/>
    <w:rsid w:val="003A4300"/>
    <w:rsid w:val="003A4B39"/>
    <w:rsid w:val="003A5611"/>
    <w:rsid w:val="003A571C"/>
    <w:rsid w:val="003A57AF"/>
    <w:rsid w:val="003A5FD3"/>
    <w:rsid w:val="003A63F0"/>
    <w:rsid w:val="003A654B"/>
    <w:rsid w:val="003A6E86"/>
    <w:rsid w:val="003A7054"/>
    <w:rsid w:val="003A7521"/>
    <w:rsid w:val="003A7B7B"/>
    <w:rsid w:val="003B05E9"/>
    <w:rsid w:val="003B071D"/>
    <w:rsid w:val="003B0861"/>
    <w:rsid w:val="003B0886"/>
    <w:rsid w:val="003B1198"/>
    <w:rsid w:val="003B1CCD"/>
    <w:rsid w:val="003B2112"/>
    <w:rsid w:val="003B28E2"/>
    <w:rsid w:val="003B28E9"/>
    <w:rsid w:val="003B4DEA"/>
    <w:rsid w:val="003B4F45"/>
    <w:rsid w:val="003B51BF"/>
    <w:rsid w:val="003B57F0"/>
    <w:rsid w:val="003B5818"/>
    <w:rsid w:val="003B5DBC"/>
    <w:rsid w:val="003B6D99"/>
    <w:rsid w:val="003B6DC4"/>
    <w:rsid w:val="003B746B"/>
    <w:rsid w:val="003B7868"/>
    <w:rsid w:val="003B7873"/>
    <w:rsid w:val="003B7C46"/>
    <w:rsid w:val="003B7DE9"/>
    <w:rsid w:val="003C083D"/>
    <w:rsid w:val="003C0926"/>
    <w:rsid w:val="003C0955"/>
    <w:rsid w:val="003C0EA5"/>
    <w:rsid w:val="003C17EA"/>
    <w:rsid w:val="003C2453"/>
    <w:rsid w:val="003C29BC"/>
    <w:rsid w:val="003C30A1"/>
    <w:rsid w:val="003C34B2"/>
    <w:rsid w:val="003C3894"/>
    <w:rsid w:val="003C38BB"/>
    <w:rsid w:val="003C3DA1"/>
    <w:rsid w:val="003C3F3E"/>
    <w:rsid w:val="003C3FED"/>
    <w:rsid w:val="003C47C2"/>
    <w:rsid w:val="003C4B0F"/>
    <w:rsid w:val="003C4C5E"/>
    <w:rsid w:val="003C5A07"/>
    <w:rsid w:val="003C5E24"/>
    <w:rsid w:val="003C6490"/>
    <w:rsid w:val="003C6576"/>
    <w:rsid w:val="003C6D29"/>
    <w:rsid w:val="003C7426"/>
    <w:rsid w:val="003D0119"/>
    <w:rsid w:val="003D0649"/>
    <w:rsid w:val="003D0B3D"/>
    <w:rsid w:val="003D0FC3"/>
    <w:rsid w:val="003D10D1"/>
    <w:rsid w:val="003D1249"/>
    <w:rsid w:val="003D17D0"/>
    <w:rsid w:val="003D23B8"/>
    <w:rsid w:val="003D327D"/>
    <w:rsid w:val="003D386D"/>
    <w:rsid w:val="003D3989"/>
    <w:rsid w:val="003D3E0B"/>
    <w:rsid w:val="003D3FEF"/>
    <w:rsid w:val="003D40C1"/>
    <w:rsid w:val="003D4241"/>
    <w:rsid w:val="003D4779"/>
    <w:rsid w:val="003D47A2"/>
    <w:rsid w:val="003D485F"/>
    <w:rsid w:val="003D48B1"/>
    <w:rsid w:val="003D4A4D"/>
    <w:rsid w:val="003D5241"/>
    <w:rsid w:val="003D563F"/>
    <w:rsid w:val="003D6335"/>
    <w:rsid w:val="003D67E2"/>
    <w:rsid w:val="003D6897"/>
    <w:rsid w:val="003D6D09"/>
    <w:rsid w:val="003D7255"/>
    <w:rsid w:val="003E0A6A"/>
    <w:rsid w:val="003E0DD8"/>
    <w:rsid w:val="003E14A4"/>
    <w:rsid w:val="003E1D2B"/>
    <w:rsid w:val="003E1E63"/>
    <w:rsid w:val="003E1F43"/>
    <w:rsid w:val="003E28BC"/>
    <w:rsid w:val="003E291C"/>
    <w:rsid w:val="003E29C0"/>
    <w:rsid w:val="003E2D5C"/>
    <w:rsid w:val="003E3450"/>
    <w:rsid w:val="003E38FF"/>
    <w:rsid w:val="003E3AA3"/>
    <w:rsid w:val="003E3D99"/>
    <w:rsid w:val="003E3DFC"/>
    <w:rsid w:val="003E3F04"/>
    <w:rsid w:val="003E4193"/>
    <w:rsid w:val="003E486E"/>
    <w:rsid w:val="003E4BB5"/>
    <w:rsid w:val="003E70C1"/>
    <w:rsid w:val="003F03FD"/>
    <w:rsid w:val="003F0971"/>
    <w:rsid w:val="003F0C31"/>
    <w:rsid w:val="003F148B"/>
    <w:rsid w:val="003F180E"/>
    <w:rsid w:val="003F19EA"/>
    <w:rsid w:val="003F1C50"/>
    <w:rsid w:val="003F1C83"/>
    <w:rsid w:val="003F1CB1"/>
    <w:rsid w:val="003F34EA"/>
    <w:rsid w:val="003F38EE"/>
    <w:rsid w:val="003F3D4C"/>
    <w:rsid w:val="003F3EAD"/>
    <w:rsid w:val="003F40AB"/>
    <w:rsid w:val="003F433D"/>
    <w:rsid w:val="003F5BAC"/>
    <w:rsid w:val="003F606D"/>
    <w:rsid w:val="003F65B5"/>
    <w:rsid w:val="003F6BD5"/>
    <w:rsid w:val="003F710E"/>
    <w:rsid w:val="003F7252"/>
    <w:rsid w:val="003F78CF"/>
    <w:rsid w:val="003F7DAA"/>
    <w:rsid w:val="003F7E9E"/>
    <w:rsid w:val="00400140"/>
    <w:rsid w:val="00400FAF"/>
    <w:rsid w:val="004017F4"/>
    <w:rsid w:val="00401930"/>
    <w:rsid w:val="00401C29"/>
    <w:rsid w:val="00402706"/>
    <w:rsid w:val="004027AF"/>
    <w:rsid w:val="004029A6"/>
    <w:rsid w:val="00402AC9"/>
    <w:rsid w:val="00403188"/>
    <w:rsid w:val="00403749"/>
    <w:rsid w:val="004037DE"/>
    <w:rsid w:val="00403F92"/>
    <w:rsid w:val="004040D8"/>
    <w:rsid w:val="0040417F"/>
    <w:rsid w:val="00404236"/>
    <w:rsid w:val="0040496A"/>
    <w:rsid w:val="00404B21"/>
    <w:rsid w:val="004055B8"/>
    <w:rsid w:val="00405BE9"/>
    <w:rsid w:val="00406D3A"/>
    <w:rsid w:val="004077DF"/>
    <w:rsid w:val="00407882"/>
    <w:rsid w:val="004100C7"/>
    <w:rsid w:val="004103C6"/>
    <w:rsid w:val="00410DC4"/>
    <w:rsid w:val="00411120"/>
    <w:rsid w:val="00411D36"/>
    <w:rsid w:val="00411EA5"/>
    <w:rsid w:val="00412D44"/>
    <w:rsid w:val="00413040"/>
    <w:rsid w:val="004136CF"/>
    <w:rsid w:val="004142C0"/>
    <w:rsid w:val="0041446A"/>
    <w:rsid w:val="004149F5"/>
    <w:rsid w:val="00414A10"/>
    <w:rsid w:val="00415680"/>
    <w:rsid w:val="004159F5"/>
    <w:rsid w:val="00416839"/>
    <w:rsid w:val="00416920"/>
    <w:rsid w:val="00416DB8"/>
    <w:rsid w:val="00416E03"/>
    <w:rsid w:val="00416EFC"/>
    <w:rsid w:val="00417A25"/>
    <w:rsid w:val="00417B56"/>
    <w:rsid w:val="00417CCD"/>
    <w:rsid w:val="00417D24"/>
    <w:rsid w:val="00417D76"/>
    <w:rsid w:val="00420867"/>
    <w:rsid w:val="004209D7"/>
    <w:rsid w:val="00420FC2"/>
    <w:rsid w:val="00421030"/>
    <w:rsid w:val="004211B0"/>
    <w:rsid w:val="00421581"/>
    <w:rsid w:val="00421629"/>
    <w:rsid w:val="004217CB"/>
    <w:rsid w:val="004224E2"/>
    <w:rsid w:val="004238B3"/>
    <w:rsid w:val="00423D66"/>
    <w:rsid w:val="00423E7E"/>
    <w:rsid w:val="0042480B"/>
    <w:rsid w:val="00425028"/>
    <w:rsid w:val="0042515C"/>
    <w:rsid w:val="00425460"/>
    <w:rsid w:val="00425BE1"/>
    <w:rsid w:val="00425D4E"/>
    <w:rsid w:val="00425EB7"/>
    <w:rsid w:val="00426527"/>
    <w:rsid w:val="004268B4"/>
    <w:rsid w:val="00426A5C"/>
    <w:rsid w:val="00426D8A"/>
    <w:rsid w:val="00427022"/>
    <w:rsid w:val="00427D30"/>
    <w:rsid w:val="00430782"/>
    <w:rsid w:val="00430834"/>
    <w:rsid w:val="0043119A"/>
    <w:rsid w:val="004312CF"/>
    <w:rsid w:val="00431510"/>
    <w:rsid w:val="00431657"/>
    <w:rsid w:val="00432083"/>
    <w:rsid w:val="00432A58"/>
    <w:rsid w:val="00432E05"/>
    <w:rsid w:val="00432E9A"/>
    <w:rsid w:val="00432ECE"/>
    <w:rsid w:val="00432FE5"/>
    <w:rsid w:val="00433776"/>
    <w:rsid w:val="00433AD0"/>
    <w:rsid w:val="00433AFF"/>
    <w:rsid w:val="00433CD6"/>
    <w:rsid w:val="00433E96"/>
    <w:rsid w:val="004344B2"/>
    <w:rsid w:val="00434D1C"/>
    <w:rsid w:val="00435577"/>
    <w:rsid w:val="00435FEF"/>
    <w:rsid w:val="00436B9C"/>
    <w:rsid w:val="004374D5"/>
    <w:rsid w:val="00437959"/>
    <w:rsid w:val="00437F59"/>
    <w:rsid w:val="0044098C"/>
    <w:rsid w:val="00440C5F"/>
    <w:rsid w:val="00440CDE"/>
    <w:rsid w:val="00440CEE"/>
    <w:rsid w:val="004417A3"/>
    <w:rsid w:val="00441F44"/>
    <w:rsid w:val="00442124"/>
    <w:rsid w:val="00442CCE"/>
    <w:rsid w:val="00443317"/>
    <w:rsid w:val="004438CF"/>
    <w:rsid w:val="00443F51"/>
    <w:rsid w:val="0044406F"/>
    <w:rsid w:val="004447E3"/>
    <w:rsid w:val="00444842"/>
    <w:rsid w:val="004449B5"/>
    <w:rsid w:val="00444D45"/>
    <w:rsid w:val="00444DA9"/>
    <w:rsid w:val="00445DBF"/>
    <w:rsid w:val="00445EDA"/>
    <w:rsid w:val="004461D9"/>
    <w:rsid w:val="004462C1"/>
    <w:rsid w:val="0044672D"/>
    <w:rsid w:val="00446A61"/>
    <w:rsid w:val="00446AEA"/>
    <w:rsid w:val="0044764A"/>
    <w:rsid w:val="00447D24"/>
    <w:rsid w:val="00447FE7"/>
    <w:rsid w:val="00450325"/>
    <w:rsid w:val="00450D01"/>
    <w:rsid w:val="00450F9B"/>
    <w:rsid w:val="00450FEC"/>
    <w:rsid w:val="004511B0"/>
    <w:rsid w:val="00451468"/>
    <w:rsid w:val="00451E7C"/>
    <w:rsid w:val="00451EC2"/>
    <w:rsid w:val="004520FC"/>
    <w:rsid w:val="00452AA5"/>
    <w:rsid w:val="0045303F"/>
    <w:rsid w:val="0045325A"/>
    <w:rsid w:val="00453AE2"/>
    <w:rsid w:val="00453EA4"/>
    <w:rsid w:val="00454530"/>
    <w:rsid w:val="00455324"/>
    <w:rsid w:val="00455768"/>
    <w:rsid w:val="0045626C"/>
    <w:rsid w:val="00456288"/>
    <w:rsid w:val="00456B86"/>
    <w:rsid w:val="00456B87"/>
    <w:rsid w:val="0045702D"/>
    <w:rsid w:val="004571A0"/>
    <w:rsid w:val="004572B8"/>
    <w:rsid w:val="00457FD0"/>
    <w:rsid w:val="004600D3"/>
    <w:rsid w:val="0046084C"/>
    <w:rsid w:val="00461377"/>
    <w:rsid w:val="00462213"/>
    <w:rsid w:val="00462D53"/>
    <w:rsid w:val="00463203"/>
    <w:rsid w:val="004632E6"/>
    <w:rsid w:val="004632EF"/>
    <w:rsid w:val="00463543"/>
    <w:rsid w:val="004639A4"/>
    <w:rsid w:val="00463C5F"/>
    <w:rsid w:val="00463F62"/>
    <w:rsid w:val="004641F4"/>
    <w:rsid w:val="00464329"/>
    <w:rsid w:val="004644AF"/>
    <w:rsid w:val="00464A87"/>
    <w:rsid w:val="00464ADA"/>
    <w:rsid w:val="00464ED7"/>
    <w:rsid w:val="0046513B"/>
    <w:rsid w:val="00465193"/>
    <w:rsid w:val="004655FF"/>
    <w:rsid w:val="004661B5"/>
    <w:rsid w:val="00466A20"/>
    <w:rsid w:val="00467004"/>
    <w:rsid w:val="00467355"/>
    <w:rsid w:val="00467777"/>
    <w:rsid w:val="004701A7"/>
    <w:rsid w:val="00470239"/>
    <w:rsid w:val="0047073D"/>
    <w:rsid w:val="00470835"/>
    <w:rsid w:val="004708C1"/>
    <w:rsid w:val="00470992"/>
    <w:rsid w:val="00472175"/>
    <w:rsid w:val="0047237B"/>
    <w:rsid w:val="00472743"/>
    <w:rsid w:val="00472948"/>
    <w:rsid w:val="00472A63"/>
    <w:rsid w:val="00472D31"/>
    <w:rsid w:val="004733C5"/>
    <w:rsid w:val="00473783"/>
    <w:rsid w:val="004741FC"/>
    <w:rsid w:val="004749A2"/>
    <w:rsid w:val="00474BC3"/>
    <w:rsid w:val="00475525"/>
    <w:rsid w:val="00475762"/>
    <w:rsid w:val="00475E05"/>
    <w:rsid w:val="00476753"/>
    <w:rsid w:val="004768B5"/>
    <w:rsid w:val="0047698D"/>
    <w:rsid w:val="00476C93"/>
    <w:rsid w:val="00477577"/>
    <w:rsid w:val="004775A5"/>
    <w:rsid w:val="004776C3"/>
    <w:rsid w:val="00477F14"/>
    <w:rsid w:val="00480663"/>
    <w:rsid w:val="00480993"/>
    <w:rsid w:val="00480D35"/>
    <w:rsid w:val="00480E2E"/>
    <w:rsid w:val="00480FC1"/>
    <w:rsid w:val="004822E8"/>
    <w:rsid w:val="00482608"/>
    <w:rsid w:val="004826FA"/>
    <w:rsid w:val="00482A8B"/>
    <w:rsid w:val="0048345E"/>
    <w:rsid w:val="00483704"/>
    <w:rsid w:val="00483A8A"/>
    <w:rsid w:val="004843BF"/>
    <w:rsid w:val="00484611"/>
    <w:rsid w:val="00484ADD"/>
    <w:rsid w:val="00484F4D"/>
    <w:rsid w:val="0048524C"/>
    <w:rsid w:val="00485509"/>
    <w:rsid w:val="00485BD9"/>
    <w:rsid w:val="00485E28"/>
    <w:rsid w:val="004866C7"/>
    <w:rsid w:val="00486BCA"/>
    <w:rsid w:val="00486DA2"/>
    <w:rsid w:val="00487157"/>
    <w:rsid w:val="004873F0"/>
    <w:rsid w:val="0048760C"/>
    <w:rsid w:val="00490110"/>
    <w:rsid w:val="00490520"/>
    <w:rsid w:val="00490A7E"/>
    <w:rsid w:val="0049176A"/>
    <w:rsid w:val="004918F8"/>
    <w:rsid w:val="00491AEA"/>
    <w:rsid w:val="00491B64"/>
    <w:rsid w:val="0049207B"/>
    <w:rsid w:val="00493689"/>
    <w:rsid w:val="00493F54"/>
    <w:rsid w:val="0049438A"/>
    <w:rsid w:val="00494441"/>
    <w:rsid w:val="00494638"/>
    <w:rsid w:val="00494817"/>
    <w:rsid w:val="00494F3D"/>
    <w:rsid w:val="004950A5"/>
    <w:rsid w:val="00495250"/>
    <w:rsid w:val="004953FD"/>
    <w:rsid w:val="0049646F"/>
    <w:rsid w:val="00496823"/>
    <w:rsid w:val="00496EA7"/>
    <w:rsid w:val="004A04A9"/>
    <w:rsid w:val="004A0BF1"/>
    <w:rsid w:val="004A0EB9"/>
    <w:rsid w:val="004A0EF0"/>
    <w:rsid w:val="004A14B2"/>
    <w:rsid w:val="004A157E"/>
    <w:rsid w:val="004A1D7C"/>
    <w:rsid w:val="004A1DCB"/>
    <w:rsid w:val="004A2E88"/>
    <w:rsid w:val="004A3000"/>
    <w:rsid w:val="004A3006"/>
    <w:rsid w:val="004A33C2"/>
    <w:rsid w:val="004A37E8"/>
    <w:rsid w:val="004A3B5F"/>
    <w:rsid w:val="004A3BCF"/>
    <w:rsid w:val="004A4954"/>
    <w:rsid w:val="004A4E36"/>
    <w:rsid w:val="004A4EA0"/>
    <w:rsid w:val="004A50DE"/>
    <w:rsid w:val="004A5933"/>
    <w:rsid w:val="004A682D"/>
    <w:rsid w:val="004A6A2A"/>
    <w:rsid w:val="004A6BFD"/>
    <w:rsid w:val="004A6CDF"/>
    <w:rsid w:val="004A7F5C"/>
    <w:rsid w:val="004B0722"/>
    <w:rsid w:val="004B075B"/>
    <w:rsid w:val="004B0792"/>
    <w:rsid w:val="004B07B5"/>
    <w:rsid w:val="004B090E"/>
    <w:rsid w:val="004B0B9F"/>
    <w:rsid w:val="004B0C56"/>
    <w:rsid w:val="004B1195"/>
    <w:rsid w:val="004B1233"/>
    <w:rsid w:val="004B1747"/>
    <w:rsid w:val="004B1A9C"/>
    <w:rsid w:val="004B2927"/>
    <w:rsid w:val="004B2E34"/>
    <w:rsid w:val="004B3EE8"/>
    <w:rsid w:val="004B4A6D"/>
    <w:rsid w:val="004B4C64"/>
    <w:rsid w:val="004B5D49"/>
    <w:rsid w:val="004B6086"/>
    <w:rsid w:val="004B6449"/>
    <w:rsid w:val="004B6D79"/>
    <w:rsid w:val="004B7298"/>
    <w:rsid w:val="004B7B23"/>
    <w:rsid w:val="004B7C05"/>
    <w:rsid w:val="004B7F79"/>
    <w:rsid w:val="004C0FE4"/>
    <w:rsid w:val="004C13F7"/>
    <w:rsid w:val="004C20B6"/>
    <w:rsid w:val="004C2D97"/>
    <w:rsid w:val="004C31D9"/>
    <w:rsid w:val="004C3317"/>
    <w:rsid w:val="004C3963"/>
    <w:rsid w:val="004C426E"/>
    <w:rsid w:val="004C5CD1"/>
    <w:rsid w:val="004C5DC6"/>
    <w:rsid w:val="004C62A4"/>
    <w:rsid w:val="004C656D"/>
    <w:rsid w:val="004C65E5"/>
    <w:rsid w:val="004C7223"/>
    <w:rsid w:val="004C7433"/>
    <w:rsid w:val="004C7554"/>
    <w:rsid w:val="004C774F"/>
    <w:rsid w:val="004C7884"/>
    <w:rsid w:val="004C7B6F"/>
    <w:rsid w:val="004C7C75"/>
    <w:rsid w:val="004D04FC"/>
    <w:rsid w:val="004D06EA"/>
    <w:rsid w:val="004D0981"/>
    <w:rsid w:val="004D0AF6"/>
    <w:rsid w:val="004D0F47"/>
    <w:rsid w:val="004D10E2"/>
    <w:rsid w:val="004D111E"/>
    <w:rsid w:val="004D16D1"/>
    <w:rsid w:val="004D213C"/>
    <w:rsid w:val="004D221A"/>
    <w:rsid w:val="004D2709"/>
    <w:rsid w:val="004D3562"/>
    <w:rsid w:val="004D36CC"/>
    <w:rsid w:val="004D427E"/>
    <w:rsid w:val="004D4349"/>
    <w:rsid w:val="004D46B7"/>
    <w:rsid w:val="004D4AC3"/>
    <w:rsid w:val="004D4EED"/>
    <w:rsid w:val="004D5CDD"/>
    <w:rsid w:val="004D6585"/>
    <w:rsid w:val="004D6A45"/>
    <w:rsid w:val="004D7BB7"/>
    <w:rsid w:val="004E054E"/>
    <w:rsid w:val="004E0906"/>
    <w:rsid w:val="004E1037"/>
    <w:rsid w:val="004E1608"/>
    <w:rsid w:val="004E160E"/>
    <w:rsid w:val="004E19CC"/>
    <w:rsid w:val="004E1D0B"/>
    <w:rsid w:val="004E1D84"/>
    <w:rsid w:val="004E1E6C"/>
    <w:rsid w:val="004E232E"/>
    <w:rsid w:val="004E2577"/>
    <w:rsid w:val="004E25DB"/>
    <w:rsid w:val="004E29F8"/>
    <w:rsid w:val="004E2BA3"/>
    <w:rsid w:val="004E2BEA"/>
    <w:rsid w:val="004E2E17"/>
    <w:rsid w:val="004E2E48"/>
    <w:rsid w:val="004E39A6"/>
    <w:rsid w:val="004E4261"/>
    <w:rsid w:val="004E56B1"/>
    <w:rsid w:val="004E6850"/>
    <w:rsid w:val="004E6EEB"/>
    <w:rsid w:val="004E706F"/>
    <w:rsid w:val="004E72F7"/>
    <w:rsid w:val="004E7413"/>
    <w:rsid w:val="004E75F1"/>
    <w:rsid w:val="004E7D77"/>
    <w:rsid w:val="004F03DB"/>
    <w:rsid w:val="004F0BC0"/>
    <w:rsid w:val="004F0C9A"/>
    <w:rsid w:val="004F129F"/>
    <w:rsid w:val="004F15EE"/>
    <w:rsid w:val="004F1880"/>
    <w:rsid w:val="004F22B0"/>
    <w:rsid w:val="004F2743"/>
    <w:rsid w:val="004F2DA5"/>
    <w:rsid w:val="004F3702"/>
    <w:rsid w:val="004F3AF7"/>
    <w:rsid w:val="004F3E24"/>
    <w:rsid w:val="004F41FC"/>
    <w:rsid w:val="004F4746"/>
    <w:rsid w:val="004F495D"/>
    <w:rsid w:val="004F4D1C"/>
    <w:rsid w:val="004F50C8"/>
    <w:rsid w:val="004F5532"/>
    <w:rsid w:val="004F55E5"/>
    <w:rsid w:val="004F62E2"/>
    <w:rsid w:val="004F66C4"/>
    <w:rsid w:val="004F6CDE"/>
    <w:rsid w:val="004F7329"/>
    <w:rsid w:val="00500036"/>
    <w:rsid w:val="00500530"/>
    <w:rsid w:val="00500BAB"/>
    <w:rsid w:val="00501448"/>
    <w:rsid w:val="00501497"/>
    <w:rsid w:val="00502113"/>
    <w:rsid w:val="0050248E"/>
    <w:rsid w:val="00502526"/>
    <w:rsid w:val="00503509"/>
    <w:rsid w:val="0050357D"/>
    <w:rsid w:val="00503662"/>
    <w:rsid w:val="005036CF"/>
    <w:rsid w:val="00503A7B"/>
    <w:rsid w:val="005041FF"/>
    <w:rsid w:val="005044FB"/>
    <w:rsid w:val="0050496F"/>
    <w:rsid w:val="00504D14"/>
    <w:rsid w:val="00504D40"/>
    <w:rsid w:val="00504FD2"/>
    <w:rsid w:val="00505057"/>
    <w:rsid w:val="0050514C"/>
    <w:rsid w:val="00505CA2"/>
    <w:rsid w:val="00505ED2"/>
    <w:rsid w:val="00505F68"/>
    <w:rsid w:val="00506909"/>
    <w:rsid w:val="005070D2"/>
    <w:rsid w:val="00507803"/>
    <w:rsid w:val="00507B80"/>
    <w:rsid w:val="00510284"/>
    <w:rsid w:val="00511619"/>
    <w:rsid w:val="0051264A"/>
    <w:rsid w:val="00512CF9"/>
    <w:rsid w:val="00513419"/>
    <w:rsid w:val="00513C45"/>
    <w:rsid w:val="00514131"/>
    <w:rsid w:val="005142ED"/>
    <w:rsid w:val="0051443E"/>
    <w:rsid w:val="00515269"/>
    <w:rsid w:val="00515B70"/>
    <w:rsid w:val="0051701B"/>
    <w:rsid w:val="00517037"/>
    <w:rsid w:val="00517AAF"/>
    <w:rsid w:val="00517D14"/>
    <w:rsid w:val="00520E05"/>
    <w:rsid w:val="005213FF"/>
    <w:rsid w:val="005214C8"/>
    <w:rsid w:val="005214DE"/>
    <w:rsid w:val="00522D52"/>
    <w:rsid w:val="0052316C"/>
    <w:rsid w:val="005232C3"/>
    <w:rsid w:val="005234A1"/>
    <w:rsid w:val="00523AB0"/>
    <w:rsid w:val="00524B55"/>
    <w:rsid w:val="00525674"/>
    <w:rsid w:val="005265B3"/>
    <w:rsid w:val="0052693F"/>
    <w:rsid w:val="005269BA"/>
    <w:rsid w:val="00526C98"/>
    <w:rsid w:val="00527262"/>
    <w:rsid w:val="005277C4"/>
    <w:rsid w:val="00527A4F"/>
    <w:rsid w:val="0053084E"/>
    <w:rsid w:val="00531085"/>
    <w:rsid w:val="005314DE"/>
    <w:rsid w:val="005316A8"/>
    <w:rsid w:val="005317FD"/>
    <w:rsid w:val="00531CC8"/>
    <w:rsid w:val="0053251B"/>
    <w:rsid w:val="0053272C"/>
    <w:rsid w:val="00532D0B"/>
    <w:rsid w:val="00532EE2"/>
    <w:rsid w:val="00533281"/>
    <w:rsid w:val="00533AFC"/>
    <w:rsid w:val="00533C24"/>
    <w:rsid w:val="00533E5B"/>
    <w:rsid w:val="0053407C"/>
    <w:rsid w:val="005344F9"/>
    <w:rsid w:val="00534D51"/>
    <w:rsid w:val="0053569A"/>
    <w:rsid w:val="00536647"/>
    <w:rsid w:val="005368BD"/>
    <w:rsid w:val="0053694E"/>
    <w:rsid w:val="00537E13"/>
    <w:rsid w:val="00540843"/>
    <w:rsid w:val="00540C6D"/>
    <w:rsid w:val="00540FE6"/>
    <w:rsid w:val="0054145E"/>
    <w:rsid w:val="00541BCF"/>
    <w:rsid w:val="00541E9A"/>
    <w:rsid w:val="00542224"/>
    <w:rsid w:val="00542803"/>
    <w:rsid w:val="0054346C"/>
    <w:rsid w:val="005434D0"/>
    <w:rsid w:val="005436E8"/>
    <w:rsid w:val="00543768"/>
    <w:rsid w:val="00543960"/>
    <w:rsid w:val="00543B44"/>
    <w:rsid w:val="00543B83"/>
    <w:rsid w:val="00544C02"/>
    <w:rsid w:val="005462CA"/>
    <w:rsid w:val="0054654B"/>
    <w:rsid w:val="00546686"/>
    <w:rsid w:val="00546872"/>
    <w:rsid w:val="00546ECC"/>
    <w:rsid w:val="0054746B"/>
    <w:rsid w:val="00547857"/>
    <w:rsid w:val="00547EB7"/>
    <w:rsid w:val="005502C6"/>
    <w:rsid w:val="005508DC"/>
    <w:rsid w:val="00551AE2"/>
    <w:rsid w:val="00551D3D"/>
    <w:rsid w:val="00551FF3"/>
    <w:rsid w:val="005525A0"/>
    <w:rsid w:val="00552CA8"/>
    <w:rsid w:val="00552EA7"/>
    <w:rsid w:val="0055308B"/>
    <w:rsid w:val="005534B1"/>
    <w:rsid w:val="00553528"/>
    <w:rsid w:val="00553B6A"/>
    <w:rsid w:val="005542AA"/>
    <w:rsid w:val="00554BDB"/>
    <w:rsid w:val="005554E6"/>
    <w:rsid w:val="005555E8"/>
    <w:rsid w:val="00555F2F"/>
    <w:rsid w:val="00555F77"/>
    <w:rsid w:val="00555FCE"/>
    <w:rsid w:val="00556DF5"/>
    <w:rsid w:val="00556E42"/>
    <w:rsid w:val="00556ED8"/>
    <w:rsid w:val="0055740A"/>
    <w:rsid w:val="005600ED"/>
    <w:rsid w:val="0056123E"/>
    <w:rsid w:val="0056169C"/>
    <w:rsid w:val="00561F08"/>
    <w:rsid w:val="005620D7"/>
    <w:rsid w:val="005622D3"/>
    <w:rsid w:val="00562F80"/>
    <w:rsid w:val="005630E9"/>
    <w:rsid w:val="00564432"/>
    <w:rsid w:val="00564787"/>
    <w:rsid w:val="00565561"/>
    <w:rsid w:val="00566289"/>
    <w:rsid w:val="00566455"/>
    <w:rsid w:val="00566C5D"/>
    <w:rsid w:val="00566FD1"/>
    <w:rsid w:val="00567387"/>
    <w:rsid w:val="005674E5"/>
    <w:rsid w:val="005677BB"/>
    <w:rsid w:val="00567D50"/>
    <w:rsid w:val="005701E5"/>
    <w:rsid w:val="005707FC"/>
    <w:rsid w:val="00570A03"/>
    <w:rsid w:val="00571263"/>
    <w:rsid w:val="0057160F"/>
    <w:rsid w:val="005717C2"/>
    <w:rsid w:val="00571D20"/>
    <w:rsid w:val="00571E15"/>
    <w:rsid w:val="00571EC9"/>
    <w:rsid w:val="005728D0"/>
    <w:rsid w:val="0057297B"/>
    <w:rsid w:val="00572C18"/>
    <w:rsid w:val="005737AB"/>
    <w:rsid w:val="0057380D"/>
    <w:rsid w:val="0057458F"/>
    <w:rsid w:val="00574CF6"/>
    <w:rsid w:val="00575308"/>
    <w:rsid w:val="00575434"/>
    <w:rsid w:val="00575CC3"/>
    <w:rsid w:val="005764E7"/>
    <w:rsid w:val="005767A7"/>
    <w:rsid w:val="00576FC4"/>
    <w:rsid w:val="005772D0"/>
    <w:rsid w:val="005775C3"/>
    <w:rsid w:val="00577B01"/>
    <w:rsid w:val="00577B73"/>
    <w:rsid w:val="00580260"/>
    <w:rsid w:val="00580846"/>
    <w:rsid w:val="00581408"/>
    <w:rsid w:val="00581CFA"/>
    <w:rsid w:val="00581D57"/>
    <w:rsid w:val="00582880"/>
    <w:rsid w:val="005830B3"/>
    <w:rsid w:val="005840AD"/>
    <w:rsid w:val="00584113"/>
    <w:rsid w:val="00584332"/>
    <w:rsid w:val="00584517"/>
    <w:rsid w:val="0058454C"/>
    <w:rsid w:val="00584672"/>
    <w:rsid w:val="00584723"/>
    <w:rsid w:val="00584E60"/>
    <w:rsid w:val="00584FE9"/>
    <w:rsid w:val="005856A2"/>
    <w:rsid w:val="00585E13"/>
    <w:rsid w:val="0058612A"/>
    <w:rsid w:val="00586204"/>
    <w:rsid w:val="0058652F"/>
    <w:rsid w:val="00586C70"/>
    <w:rsid w:val="00586D04"/>
    <w:rsid w:val="00586EBE"/>
    <w:rsid w:val="00587138"/>
    <w:rsid w:val="00587589"/>
    <w:rsid w:val="00587B46"/>
    <w:rsid w:val="00590311"/>
    <w:rsid w:val="00590A5E"/>
    <w:rsid w:val="005911A9"/>
    <w:rsid w:val="00591386"/>
    <w:rsid w:val="005918EF"/>
    <w:rsid w:val="00591ED0"/>
    <w:rsid w:val="00592226"/>
    <w:rsid w:val="00592567"/>
    <w:rsid w:val="0059289F"/>
    <w:rsid w:val="00592998"/>
    <w:rsid w:val="00592E78"/>
    <w:rsid w:val="005932B4"/>
    <w:rsid w:val="00593513"/>
    <w:rsid w:val="00593923"/>
    <w:rsid w:val="00593BEB"/>
    <w:rsid w:val="00593FF9"/>
    <w:rsid w:val="00594575"/>
    <w:rsid w:val="00594691"/>
    <w:rsid w:val="0059470C"/>
    <w:rsid w:val="00595532"/>
    <w:rsid w:val="005959B7"/>
    <w:rsid w:val="00595A26"/>
    <w:rsid w:val="00595B9F"/>
    <w:rsid w:val="00595E46"/>
    <w:rsid w:val="00595FF1"/>
    <w:rsid w:val="005963B6"/>
    <w:rsid w:val="00596610"/>
    <w:rsid w:val="00596CF3"/>
    <w:rsid w:val="00596D97"/>
    <w:rsid w:val="00596FC4"/>
    <w:rsid w:val="00597167"/>
    <w:rsid w:val="00597271"/>
    <w:rsid w:val="005A0AD1"/>
    <w:rsid w:val="005A1232"/>
    <w:rsid w:val="005A15A8"/>
    <w:rsid w:val="005A1B98"/>
    <w:rsid w:val="005A233A"/>
    <w:rsid w:val="005A2990"/>
    <w:rsid w:val="005A31BD"/>
    <w:rsid w:val="005A360F"/>
    <w:rsid w:val="005A388D"/>
    <w:rsid w:val="005A40BF"/>
    <w:rsid w:val="005A425E"/>
    <w:rsid w:val="005A475C"/>
    <w:rsid w:val="005A4893"/>
    <w:rsid w:val="005A4EB0"/>
    <w:rsid w:val="005A4F08"/>
    <w:rsid w:val="005A5930"/>
    <w:rsid w:val="005A5950"/>
    <w:rsid w:val="005A62A0"/>
    <w:rsid w:val="005A68EC"/>
    <w:rsid w:val="005A69A7"/>
    <w:rsid w:val="005A6BE7"/>
    <w:rsid w:val="005A6DD6"/>
    <w:rsid w:val="005A6F47"/>
    <w:rsid w:val="005A7241"/>
    <w:rsid w:val="005A7C81"/>
    <w:rsid w:val="005A7DAD"/>
    <w:rsid w:val="005B0183"/>
    <w:rsid w:val="005B0693"/>
    <w:rsid w:val="005B09D2"/>
    <w:rsid w:val="005B0A81"/>
    <w:rsid w:val="005B1A5F"/>
    <w:rsid w:val="005B205F"/>
    <w:rsid w:val="005B20F6"/>
    <w:rsid w:val="005B285F"/>
    <w:rsid w:val="005B31F9"/>
    <w:rsid w:val="005B34B4"/>
    <w:rsid w:val="005B3650"/>
    <w:rsid w:val="005B36DF"/>
    <w:rsid w:val="005B396C"/>
    <w:rsid w:val="005B3B55"/>
    <w:rsid w:val="005B3CCA"/>
    <w:rsid w:val="005B3E1B"/>
    <w:rsid w:val="005B4A22"/>
    <w:rsid w:val="005B4BA4"/>
    <w:rsid w:val="005B4FD2"/>
    <w:rsid w:val="005B537F"/>
    <w:rsid w:val="005B53B2"/>
    <w:rsid w:val="005B546F"/>
    <w:rsid w:val="005B5495"/>
    <w:rsid w:val="005B55C9"/>
    <w:rsid w:val="005B5745"/>
    <w:rsid w:val="005B6ADD"/>
    <w:rsid w:val="005B6B39"/>
    <w:rsid w:val="005B6DA6"/>
    <w:rsid w:val="005B6F10"/>
    <w:rsid w:val="005B73A9"/>
    <w:rsid w:val="005C0556"/>
    <w:rsid w:val="005C0603"/>
    <w:rsid w:val="005C090A"/>
    <w:rsid w:val="005C0AF2"/>
    <w:rsid w:val="005C0B1D"/>
    <w:rsid w:val="005C0D36"/>
    <w:rsid w:val="005C0D4C"/>
    <w:rsid w:val="005C17BE"/>
    <w:rsid w:val="005C1919"/>
    <w:rsid w:val="005C1BC4"/>
    <w:rsid w:val="005C1C71"/>
    <w:rsid w:val="005C1C8F"/>
    <w:rsid w:val="005C2591"/>
    <w:rsid w:val="005C27D3"/>
    <w:rsid w:val="005C2C8C"/>
    <w:rsid w:val="005C2F04"/>
    <w:rsid w:val="005C34A9"/>
    <w:rsid w:val="005C36BF"/>
    <w:rsid w:val="005C38EC"/>
    <w:rsid w:val="005C3DAE"/>
    <w:rsid w:val="005C456F"/>
    <w:rsid w:val="005C45F4"/>
    <w:rsid w:val="005C46A2"/>
    <w:rsid w:val="005C4BE6"/>
    <w:rsid w:val="005C54B6"/>
    <w:rsid w:val="005C5518"/>
    <w:rsid w:val="005C5F42"/>
    <w:rsid w:val="005C61F0"/>
    <w:rsid w:val="005C6300"/>
    <w:rsid w:val="005C6F3B"/>
    <w:rsid w:val="005C7276"/>
    <w:rsid w:val="005C753A"/>
    <w:rsid w:val="005C7DAC"/>
    <w:rsid w:val="005D04A4"/>
    <w:rsid w:val="005D13B3"/>
    <w:rsid w:val="005D174E"/>
    <w:rsid w:val="005D1E17"/>
    <w:rsid w:val="005D254B"/>
    <w:rsid w:val="005D26C1"/>
    <w:rsid w:val="005D35D3"/>
    <w:rsid w:val="005D36BE"/>
    <w:rsid w:val="005D4276"/>
    <w:rsid w:val="005D433D"/>
    <w:rsid w:val="005D43F1"/>
    <w:rsid w:val="005D4BD4"/>
    <w:rsid w:val="005D4C87"/>
    <w:rsid w:val="005D60F6"/>
    <w:rsid w:val="005D6601"/>
    <w:rsid w:val="005D6862"/>
    <w:rsid w:val="005D6B02"/>
    <w:rsid w:val="005D6B06"/>
    <w:rsid w:val="005D6FB4"/>
    <w:rsid w:val="005D7068"/>
    <w:rsid w:val="005D7569"/>
    <w:rsid w:val="005D769B"/>
    <w:rsid w:val="005D7768"/>
    <w:rsid w:val="005D7AE7"/>
    <w:rsid w:val="005E004C"/>
    <w:rsid w:val="005E025E"/>
    <w:rsid w:val="005E04EE"/>
    <w:rsid w:val="005E0586"/>
    <w:rsid w:val="005E0DD6"/>
    <w:rsid w:val="005E121D"/>
    <w:rsid w:val="005E1235"/>
    <w:rsid w:val="005E155F"/>
    <w:rsid w:val="005E1605"/>
    <w:rsid w:val="005E1622"/>
    <w:rsid w:val="005E1B83"/>
    <w:rsid w:val="005E27F0"/>
    <w:rsid w:val="005E288D"/>
    <w:rsid w:val="005E3BE5"/>
    <w:rsid w:val="005E460A"/>
    <w:rsid w:val="005E4948"/>
    <w:rsid w:val="005E4B2B"/>
    <w:rsid w:val="005E58D0"/>
    <w:rsid w:val="005E637C"/>
    <w:rsid w:val="005E6409"/>
    <w:rsid w:val="005E6AFF"/>
    <w:rsid w:val="005E7808"/>
    <w:rsid w:val="005E7D31"/>
    <w:rsid w:val="005F0557"/>
    <w:rsid w:val="005F0935"/>
    <w:rsid w:val="005F0D49"/>
    <w:rsid w:val="005F0D6B"/>
    <w:rsid w:val="005F20A3"/>
    <w:rsid w:val="005F24C7"/>
    <w:rsid w:val="005F28F6"/>
    <w:rsid w:val="005F3075"/>
    <w:rsid w:val="005F3C41"/>
    <w:rsid w:val="005F47CA"/>
    <w:rsid w:val="005F4C26"/>
    <w:rsid w:val="005F58D5"/>
    <w:rsid w:val="005F596F"/>
    <w:rsid w:val="005F6102"/>
    <w:rsid w:val="005F6380"/>
    <w:rsid w:val="005F65E9"/>
    <w:rsid w:val="005F6D32"/>
    <w:rsid w:val="005F6F40"/>
    <w:rsid w:val="005F6F9B"/>
    <w:rsid w:val="005F74F1"/>
    <w:rsid w:val="005F7C1A"/>
    <w:rsid w:val="005F7C31"/>
    <w:rsid w:val="005F7D0C"/>
    <w:rsid w:val="006001B0"/>
    <w:rsid w:val="006004DE"/>
    <w:rsid w:val="0060087A"/>
    <w:rsid w:val="0060107A"/>
    <w:rsid w:val="006014C0"/>
    <w:rsid w:val="0060161D"/>
    <w:rsid w:val="00601696"/>
    <w:rsid w:val="00601989"/>
    <w:rsid w:val="006019B2"/>
    <w:rsid w:val="00601E00"/>
    <w:rsid w:val="00601E85"/>
    <w:rsid w:val="0060213B"/>
    <w:rsid w:val="00602222"/>
    <w:rsid w:val="006027F5"/>
    <w:rsid w:val="00602909"/>
    <w:rsid w:val="006030BC"/>
    <w:rsid w:val="006038B3"/>
    <w:rsid w:val="00603A69"/>
    <w:rsid w:val="00603DDB"/>
    <w:rsid w:val="006043F3"/>
    <w:rsid w:val="00604FC8"/>
    <w:rsid w:val="00605A48"/>
    <w:rsid w:val="00605B5A"/>
    <w:rsid w:val="00605C6E"/>
    <w:rsid w:val="00605E2E"/>
    <w:rsid w:val="00606020"/>
    <w:rsid w:val="00606E87"/>
    <w:rsid w:val="00607493"/>
    <w:rsid w:val="006075D9"/>
    <w:rsid w:val="006079CD"/>
    <w:rsid w:val="006079FC"/>
    <w:rsid w:val="00607B71"/>
    <w:rsid w:val="00607BC8"/>
    <w:rsid w:val="00610020"/>
    <w:rsid w:val="00610027"/>
    <w:rsid w:val="0061002A"/>
    <w:rsid w:val="0061036B"/>
    <w:rsid w:val="00610D9D"/>
    <w:rsid w:val="00610F84"/>
    <w:rsid w:val="0061103D"/>
    <w:rsid w:val="00611125"/>
    <w:rsid w:val="00611B2C"/>
    <w:rsid w:val="00611B67"/>
    <w:rsid w:val="0061259F"/>
    <w:rsid w:val="00612BA4"/>
    <w:rsid w:val="006134D9"/>
    <w:rsid w:val="00613714"/>
    <w:rsid w:val="006144B3"/>
    <w:rsid w:val="00614E2E"/>
    <w:rsid w:val="0061506D"/>
    <w:rsid w:val="00615CEE"/>
    <w:rsid w:val="00615D30"/>
    <w:rsid w:val="00615D95"/>
    <w:rsid w:val="006207C4"/>
    <w:rsid w:val="00620991"/>
    <w:rsid w:val="00620BB3"/>
    <w:rsid w:val="00620C4A"/>
    <w:rsid w:val="00620CDE"/>
    <w:rsid w:val="00621D64"/>
    <w:rsid w:val="0062225C"/>
    <w:rsid w:val="00622772"/>
    <w:rsid w:val="00622795"/>
    <w:rsid w:val="00622DD4"/>
    <w:rsid w:val="0062353B"/>
    <w:rsid w:val="00623A49"/>
    <w:rsid w:val="00623B25"/>
    <w:rsid w:val="00623BD5"/>
    <w:rsid w:val="00624394"/>
    <w:rsid w:val="006252B2"/>
    <w:rsid w:val="00625A45"/>
    <w:rsid w:val="00625E4B"/>
    <w:rsid w:val="00626285"/>
    <w:rsid w:val="006265B2"/>
    <w:rsid w:val="006268AC"/>
    <w:rsid w:val="00626974"/>
    <w:rsid w:val="00626F1D"/>
    <w:rsid w:val="00627C29"/>
    <w:rsid w:val="00627DB6"/>
    <w:rsid w:val="0063041A"/>
    <w:rsid w:val="00630861"/>
    <w:rsid w:val="00630A95"/>
    <w:rsid w:val="00631003"/>
    <w:rsid w:val="0063212E"/>
    <w:rsid w:val="00632B80"/>
    <w:rsid w:val="00632EAA"/>
    <w:rsid w:val="00633189"/>
    <w:rsid w:val="006331AD"/>
    <w:rsid w:val="006331BA"/>
    <w:rsid w:val="006346E6"/>
    <w:rsid w:val="00635075"/>
    <w:rsid w:val="006350C4"/>
    <w:rsid w:val="006350E5"/>
    <w:rsid w:val="0063520E"/>
    <w:rsid w:val="0063538E"/>
    <w:rsid w:val="00635FBB"/>
    <w:rsid w:val="00636210"/>
    <w:rsid w:val="006366C8"/>
    <w:rsid w:val="006367CB"/>
    <w:rsid w:val="00636A07"/>
    <w:rsid w:val="00636B71"/>
    <w:rsid w:val="00636D3E"/>
    <w:rsid w:val="00636F14"/>
    <w:rsid w:val="00636FA0"/>
    <w:rsid w:val="00637A55"/>
    <w:rsid w:val="00637E3C"/>
    <w:rsid w:val="006400A0"/>
    <w:rsid w:val="0064038A"/>
    <w:rsid w:val="006407B6"/>
    <w:rsid w:val="00640AA8"/>
    <w:rsid w:val="00641362"/>
    <w:rsid w:val="00641C26"/>
    <w:rsid w:val="00641E9B"/>
    <w:rsid w:val="006426E9"/>
    <w:rsid w:val="00642D57"/>
    <w:rsid w:val="00643335"/>
    <w:rsid w:val="00643521"/>
    <w:rsid w:val="006437D7"/>
    <w:rsid w:val="00644125"/>
    <w:rsid w:val="00644D1C"/>
    <w:rsid w:val="00645135"/>
    <w:rsid w:val="00645C99"/>
    <w:rsid w:val="00645CDA"/>
    <w:rsid w:val="0064652C"/>
    <w:rsid w:val="00646E1A"/>
    <w:rsid w:val="006471D0"/>
    <w:rsid w:val="00647412"/>
    <w:rsid w:val="006474FF"/>
    <w:rsid w:val="00647B4D"/>
    <w:rsid w:val="00647E1F"/>
    <w:rsid w:val="00647EA0"/>
    <w:rsid w:val="00647F39"/>
    <w:rsid w:val="0065032D"/>
    <w:rsid w:val="00650F96"/>
    <w:rsid w:val="00651487"/>
    <w:rsid w:val="006515B4"/>
    <w:rsid w:val="0065196F"/>
    <w:rsid w:val="00651FFD"/>
    <w:rsid w:val="00652149"/>
    <w:rsid w:val="00652AEB"/>
    <w:rsid w:val="006531B9"/>
    <w:rsid w:val="00653446"/>
    <w:rsid w:val="00653771"/>
    <w:rsid w:val="0065393E"/>
    <w:rsid w:val="00653D40"/>
    <w:rsid w:val="00653D75"/>
    <w:rsid w:val="00654327"/>
    <w:rsid w:val="006546C5"/>
    <w:rsid w:val="006550E6"/>
    <w:rsid w:val="0065522E"/>
    <w:rsid w:val="0065540E"/>
    <w:rsid w:val="006567CE"/>
    <w:rsid w:val="00656A6A"/>
    <w:rsid w:val="00656ABC"/>
    <w:rsid w:val="00656DD4"/>
    <w:rsid w:val="00656DEA"/>
    <w:rsid w:val="00656F92"/>
    <w:rsid w:val="006570F3"/>
    <w:rsid w:val="00657628"/>
    <w:rsid w:val="00657655"/>
    <w:rsid w:val="00660040"/>
    <w:rsid w:val="0066059E"/>
    <w:rsid w:val="006611AA"/>
    <w:rsid w:val="006614C9"/>
    <w:rsid w:val="00661E8F"/>
    <w:rsid w:val="00662D6F"/>
    <w:rsid w:val="00663450"/>
    <w:rsid w:val="006639E6"/>
    <w:rsid w:val="00663A70"/>
    <w:rsid w:val="00663D74"/>
    <w:rsid w:val="00664044"/>
    <w:rsid w:val="00664361"/>
    <w:rsid w:val="00664CA2"/>
    <w:rsid w:val="00664F16"/>
    <w:rsid w:val="006651D9"/>
    <w:rsid w:val="00665D53"/>
    <w:rsid w:val="006665FF"/>
    <w:rsid w:val="00666C86"/>
    <w:rsid w:val="0067046B"/>
    <w:rsid w:val="0067096D"/>
    <w:rsid w:val="00670D95"/>
    <w:rsid w:val="00671279"/>
    <w:rsid w:val="0067190D"/>
    <w:rsid w:val="00671B30"/>
    <w:rsid w:val="0067222D"/>
    <w:rsid w:val="00672B11"/>
    <w:rsid w:val="00672D91"/>
    <w:rsid w:val="00672E32"/>
    <w:rsid w:val="006731DA"/>
    <w:rsid w:val="00673547"/>
    <w:rsid w:val="00673AE8"/>
    <w:rsid w:val="006740BE"/>
    <w:rsid w:val="00674370"/>
    <w:rsid w:val="00674882"/>
    <w:rsid w:val="006757DF"/>
    <w:rsid w:val="0067583C"/>
    <w:rsid w:val="0067612B"/>
    <w:rsid w:val="00677179"/>
    <w:rsid w:val="0067741D"/>
    <w:rsid w:val="00677A6E"/>
    <w:rsid w:val="006800DA"/>
    <w:rsid w:val="0068112E"/>
    <w:rsid w:val="00681155"/>
    <w:rsid w:val="0068159E"/>
    <w:rsid w:val="00681808"/>
    <w:rsid w:val="006823C8"/>
    <w:rsid w:val="00682420"/>
    <w:rsid w:val="0068268E"/>
    <w:rsid w:val="0068278B"/>
    <w:rsid w:val="006827A7"/>
    <w:rsid w:val="006827FC"/>
    <w:rsid w:val="00683103"/>
    <w:rsid w:val="00683305"/>
    <w:rsid w:val="00684C9E"/>
    <w:rsid w:val="006861B6"/>
    <w:rsid w:val="006869A7"/>
    <w:rsid w:val="00686BD9"/>
    <w:rsid w:val="00686DA3"/>
    <w:rsid w:val="006871EB"/>
    <w:rsid w:val="006903AC"/>
    <w:rsid w:val="00691D87"/>
    <w:rsid w:val="006922EE"/>
    <w:rsid w:val="00692E32"/>
    <w:rsid w:val="00694173"/>
    <w:rsid w:val="00694869"/>
    <w:rsid w:val="00694A48"/>
    <w:rsid w:val="00694E0B"/>
    <w:rsid w:val="0069535A"/>
    <w:rsid w:val="00695871"/>
    <w:rsid w:val="006958DF"/>
    <w:rsid w:val="00695C88"/>
    <w:rsid w:val="0069626C"/>
    <w:rsid w:val="006962C3"/>
    <w:rsid w:val="006969C4"/>
    <w:rsid w:val="00696A1F"/>
    <w:rsid w:val="00696EA9"/>
    <w:rsid w:val="00696FA7"/>
    <w:rsid w:val="00697286"/>
    <w:rsid w:val="006977A1"/>
    <w:rsid w:val="006978A8"/>
    <w:rsid w:val="006A00C4"/>
    <w:rsid w:val="006A11F8"/>
    <w:rsid w:val="006A18F7"/>
    <w:rsid w:val="006A1B79"/>
    <w:rsid w:val="006A1F66"/>
    <w:rsid w:val="006A22D3"/>
    <w:rsid w:val="006A28C3"/>
    <w:rsid w:val="006A2B88"/>
    <w:rsid w:val="006A2C72"/>
    <w:rsid w:val="006A2DE0"/>
    <w:rsid w:val="006A2F0B"/>
    <w:rsid w:val="006A311C"/>
    <w:rsid w:val="006A3246"/>
    <w:rsid w:val="006A333D"/>
    <w:rsid w:val="006A3B90"/>
    <w:rsid w:val="006A4F6F"/>
    <w:rsid w:val="006A504A"/>
    <w:rsid w:val="006A5246"/>
    <w:rsid w:val="006A553F"/>
    <w:rsid w:val="006A5629"/>
    <w:rsid w:val="006A5798"/>
    <w:rsid w:val="006A5E7F"/>
    <w:rsid w:val="006A604B"/>
    <w:rsid w:val="006A6681"/>
    <w:rsid w:val="006A67BF"/>
    <w:rsid w:val="006A71B1"/>
    <w:rsid w:val="006A7278"/>
    <w:rsid w:val="006A78CF"/>
    <w:rsid w:val="006B00AD"/>
    <w:rsid w:val="006B05F2"/>
    <w:rsid w:val="006B0FEE"/>
    <w:rsid w:val="006B14FE"/>
    <w:rsid w:val="006B1ADA"/>
    <w:rsid w:val="006B2777"/>
    <w:rsid w:val="006B2F35"/>
    <w:rsid w:val="006B3823"/>
    <w:rsid w:val="006B39A1"/>
    <w:rsid w:val="006B3D55"/>
    <w:rsid w:val="006B4A9D"/>
    <w:rsid w:val="006B5048"/>
    <w:rsid w:val="006B52F8"/>
    <w:rsid w:val="006B5703"/>
    <w:rsid w:val="006B5A68"/>
    <w:rsid w:val="006B5E5C"/>
    <w:rsid w:val="006B5F02"/>
    <w:rsid w:val="006B62CD"/>
    <w:rsid w:val="006B632F"/>
    <w:rsid w:val="006B6B72"/>
    <w:rsid w:val="006B7560"/>
    <w:rsid w:val="006C02D2"/>
    <w:rsid w:val="006C13DC"/>
    <w:rsid w:val="006C1726"/>
    <w:rsid w:val="006C1FEF"/>
    <w:rsid w:val="006C2C30"/>
    <w:rsid w:val="006C3056"/>
    <w:rsid w:val="006C3604"/>
    <w:rsid w:val="006C36F7"/>
    <w:rsid w:val="006C38C8"/>
    <w:rsid w:val="006C3E6C"/>
    <w:rsid w:val="006C6084"/>
    <w:rsid w:val="006C6346"/>
    <w:rsid w:val="006C645D"/>
    <w:rsid w:val="006C652B"/>
    <w:rsid w:val="006C6B19"/>
    <w:rsid w:val="006C6E23"/>
    <w:rsid w:val="006C6FF1"/>
    <w:rsid w:val="006C7C11"/>
    <w:rsid w:val="006C7D47"/>
    <w:rsid w:val="006D018E"/>
    <w:rsid w:val="006D025F"/>
    <w:rsid w:val="006D12A0"/>
    <w:rsid w:val="006D13A6"/>
    <w:rsid w:val="006D1D08"/>
    <w:rsid w:val="006D2660"/>
    <w:rsid w:val="006D2DFC"/>
    <w:rsid w:val="006D317F"/>
    <w:rsid w:val="006D3240"/>
    <w:rsid w:val="006D4B22"/>
    <w:rsid w:val="006D5A4D"/>
    <w:rsid w:val="006D5D50"/>
    <w:rsid w:val="006D5F06"/>
    <w:rsid w:val="006D5F9A"/>
    <w:rsid w:val="006D659C"/>
    <w:rsid w:val="006D6B61"/>
    <w:rsid w:val="006D6DE5"/>
    <w:rsid w:val="006D73A9"/>
    <w:rsid w:val="006D767B"/>
    <w:rsid w:val="006E0E42"/>
    <w:rsid w:val="006E115B"/>
    <w:rsid w:val="006E15C9"/>
    <w:rsid w:val="006E1749"/>
    <w:rsid w:val="006E1D11"/>
    <w:rsid w:val="006E24DA"/>
    <w:rsid w:val="006E28D8"/>
    <w:rsid w:val="006E3354"/>
    <w:rsid w:val="006E35D8"/>
    <w:rsid w:val="006E3B58"/>
    <w:rsid w:val="006E3F56"/>
    <w:rsid w:val="006E4149"/>
    <w:rsid w:val="006E431D"/>
    <w:rsid w:val="006E4C7B"/>
    <w:rsid w:val="006E4E2F"/>
    <w:rsid w:val="006E526F"/>
    <w:rsid w:val="006E52A4"/>
    <w:rsid w:val="006E5608"/>
    <w:rsid w:val="006E57FB"/>
    <w:rsid w:val="006E5889"/>
    <w:rsid w:val="006E5FDD"/>
    <w:rsid w:val="006E65EF"/>
    <w:rsid w:val="006E7704"/>
    <w:rsid w:val="006E7AA7"/>
    <w:rsid w:val="006E7FA3"/>
    <w:rsid w:val="006F02E3"/>
    <w:rsid w:val="006F17ED"/>
    <w:rsid w:val="006F194B"/>
    <w:rsid w:val="006F1966"/>
    <w:rsid w:val="006F1F1B"/>
    <w:rsid w:val="006F2136"/>
    <w:rsid w:val="006F2A27"/>
    <w:rsid w:val="006F2AE8"/>
    <w:rsid w:val="006F2C0F"/>
    <w:rsid w:val="006F3111"/>
    <w:rsid w:val="006F32B9"/>
    <w:rsid w:val="006F3AF8"/>
    <w:rsid w:val="006F3F85"/>
    <w:rsid w:val="006F4264"/>
    <w:rsid w:val="006F451B"/>
    <w:rsid w:val="006F462F"/>
    <w:rsid w:val="006F484E"/>
    <w:rsid w:val="006F490E"/>
    <w:rsid w:val="006F49AB"/>
    <w:rsid w:val="006F4C61"/>
    <w:rsid w:val="006F556B"/>
    <w:rsid w:val="006F5852"/>
    <w:rsid w:val="006F5AAE"/>
    <w:rsid w:val="006F5B68"/>
    <w:rsid w:val="006F60E2"/>
    <w:rsid w:val="006F63BA"/>
    <w:rsid w:val="006F6DF4"/>
    <w:rsid w:val="006F73C6"/>
    <w:rsid w:val="006F7AF6"/>
    <w:rsid w:val="006F7F88"/>
    <w:rsid w:val="0070005E"/>
    <w:rsid w:val="0070040F"/>
    <w:rsid w:val="00700530"/>
    <w:rsid w:val="00701525"/>
    <w:rsid w:val="007016BC"/>
    <w:rsid w:val="00701B05"/>
    <w:rsid w:val="0070231C"/>
    <w:rsid w:val="00702A11"/>
    <w:rsid w:val="007030CA"/>
    <w:rsid w:val="0070318E"/>
    <w:rsid w:val="007037FB"/>
    <w:rsid w:val="00703B5C"/>
    <w:rsid w:val="00703CA6"/>
    <w:rsid w:val="007040F2"/>
    <w:rsid w:val="00704855"/>
    <w:rsid w:val="007051E0"/>
    <w:rsid w:val="00705A30"/>
    <w:rsid w:val="00705E65"/>
    <w:rsid w:val="00705E79"/>
    <w:rsid w:val="00705EA0"/>
    <w:rsid w:val="00707247"/>
    <w:rsid w:val="0070743D"/>
    <w:rsid w:val="00707689"/>
    <w:rsid w:val="00707E76"/>
    <w:rsid w:val="0071006C"/>
    <w:rsid w:val="00710425"/>
    <w:rsid w:val="00710431"/>
    <w:rsid w:val="0071106F"/>
    <w:rsid w:val="0071118B"/>
    <w:rsid w:val="00711224"/>
    <w:rsid w:val="007112DF"/>
    <w:rsid w:val="0071136B"/>
    <w:rsid w:val="0071140A"/>
    <w:rsid w:val="0071149F"/>
    <w:rsid w:val="00711898"/>
    <w:rsid w:val="007119D3"/>
    <w:rsid w:val="00711D76"/>
    <w:rsid w:val="007121BA"/>
    <w:rsid w:val="00712679"/>
    <w:rsid w:val="007132EC"/>
    <w:rsid w:val="00713977"/>
    <w:rsid w:val="00713C7F"/>
    <w:rsid w:val="007148C5"/>
    <w:rsid w:val="007158C3"/>
    <w:rsid w:val="00715B8F"/>
    <w:rsid w:val="00715CA2"/>
    <w:rsid w:val="00717118"/>
    <w:rsid w:val="0071777B"/>
    <w:rsid w:val="00717903"/>
    <w:rsid w:val="007200C9"/>
    <w:rsid w:val="00720134"/>
    <w:rsid w:val="007214F2"/>
    <w:rsid w:val="00721701"/>
    <w:rsid w:val="00721A14"/>
    <w:rsid w:val="00721AFB"/>
    <w:rsid w:val="00721B0E"/>
    <w:rsid w:val="0072236A"/>
    <w:rsid w:val="00722604"/>
    <w:rsid w:val="00722695"/>
    <w:rsid w:val="00724384"/>
    <w:rsid w:val="00724570"/>
    <w:rsid w:val="007247B0"/>
    <w:rsid w:val="00724E91"/>
    <w:rsid w:val="00725647"/>
    <w:rsid w:val="00725899"/>
    <w:rsid w:val="007259BA"/>
    <w:rsid w:val="00725B86"/>
    <w:rsid w:val="007268B6"/>
    <w:rsid w:val="00727292"/>
    <w:rsid w:val="00727BC4"/>
    <w:rsid w:val="00730306"/>
    <w:rsid w:val="0073066C"/>
    <w:rsid w:val="007308DF"/>
    <w:rsid w:val="00730BD1"/>
    <w:rsid w:val="00730C43"/>
    <w:rsid w:val="00730D37"/>
    <w:rsid w:val="00731DD3"/>
    <w:rsid w:val="00731EA3"/>
    <w:rsid w:val="0073223E"/>
    <w:rsid w:val="0073238D"/>
    <w:rsid w:val="007325C1"/>
    <w:rsid w:val="00732C3C"/>
    <w:rsid w:val="0073337E"/>
    <w:rsid w:val="0073343C"/>
    <w:rsid w:val="007334CA"/>
    <w:rsid w:val="00733BD5"/>
    <w:rsid w:val="00733D0D"/>
    <w:rsid w:val="0073401B"/>
    <w:rsid w:val="007344CF"/>
    <w:rsid w:val="00734634"/>
    <w:rsid w:val="00734715"/>
    <w:rsid w:val="00734B8D"/>
    <w:rsid w:val="00736185"/>
    <w:rsid w:val="007366A8"/>
    <w:rsid w:val="00736C3C"/>
    <w:rsid w:val="007371A7"/>
    <w:rsid w:val="007371DD"/>
    <w:rsid w:val="007373CA"/>
    <w:rsid w:val="0073752B"/>
    <w:rsid w:val="00737B0A"/>
    <w:rsid w:val="00737DA7"/>
    <w:rsid w:val="00740A2F"/>
    <w:rsid w:val="00740D41"/>
    <w:rsid w:val="00740F10"/>
    <w:rsid w:val="00741E37"/>
    <w:rsid w:val="00741EA1"/>
    <w:rsid w:val="00742547"/>
    <w:rsid w:val="0074258D"/>
    <w:rsid w:val="007428FA"/>
    <w:rsid w:val="00742AEA"/>
    <w:rsid w:val="00742CAA"/>
    <w:rsid w:val="00742D80"/>
    <w:rsid w:val="007431AB"/>
    <w:rsid w:val="007434AE"/>
    <w:rsid w:val="00744194"/>
    <w:rsid w:val="007442EA"/>
    <w:rsid w:val="00744547"/>
    <w:rsid w:val="007448D9"/>
    <w:rsid w:val="00744E8F"/>
    <w:rsid w:val="007455D0"/>
    <w:rsid w:val="00745C47"/>
    <w:rsid w:val="00746145"/>
    <w:rsid w:val="007462CE"/>
    <w:rsid w:val="0074681E"/>
    <w:rsid w:val="00747A5F"/>
    <w:rsid w:val="00747C96"/>
    <w:rsid w:val="007501F2"/>
    <w:rsid w:val="007504CC"/>
    <w:rsid w:val="00750C3E"/>
    <w:rsid w:val="0075163D"/>
    <w:rsid w:val="00751C49"/>
    <w:rsid w:val="00751E15"/>
    <w:rsid w:val="00753172"/>
    <w:rsid w:val="00753359"/>
    <w:rsid w:val="00753381"/>
    <w:rsid w:val="00753C89"/>
    <w:rsid w:val="00753D90"/>
    <w:rsid w:val="0075419D"/>
    <w:rsid w:val="0075449D"/>
    <w:rsid w:val="00754504"/>
    <w:rsid w:val="007549A5"/>
    <w:rsid w:val="007549CD"/>
    <w:rsid w:val="007551BE"/>
    <w:rsid w:val="007558E1"/>
    <w:rsid w:val="00755993"/>
    <w:rsid w:val="0075604C"/>
    <w:rsid w:val="007563C5"/>
    <w:rsid w:val="00756422"/>
    <w:rsid w:val="00756A66"/>
    <w:rsid w:val="007571C9"/>
    <w:rsid w:val="00757A25"/>
    <w:rsid w:val="00757AC1"/>
    <w:rsid w:val="0076007B"/>
    <w:rsid w:val="007608B2"/>
    <w:rsid w:val="00760AD3"/>
    <w:rsid w:val="00760D63"/>
    <w:rsid w:val="0076106F"/>
    <w:rsid w:val="007611B0"/>
    <w:rsid w:val="007614E6"/>
    <w:rsid w:val="00761B4A"/>
    <w:rsid w:val="00761FA6"/>
    <w:rsid w:val="0076206A"/>
    <w:rsid w:val="00762746"/>
    <w:rsid w:val="00762980"/>
    <w:rsid w:val="00762A9B"/>
    <w:rsid w:val="007634F8"/>
    <w:rsid w:val="00763D8D"/>
    <w:rsid w:val="00764179"/>
    <w:rsid w:val="00764642"/>
    <w:rsid w:val="00764B8E"/>
    <w:rsid w:val="0076577A"/>
    <w:rsid w:val="00765AB0"/>
    <w:rsid w:val="00765B2D"/>
    <w:rsid w:val="00766024"/>
    <w:rsid w:val="007666E6"/>
    <w:rsid w:val="007667BF"/>
    <w:rsid w:val="00766BB7"/>
    <w:rsid w:val="007675D4"/>
    <w:rsid w:val="007676D4"/>
    <w:rsid w:val="007678CE"/>
    <w:rsid w:val="00767B8A"/>
    <w:rsid w:val="00767C94"/>
    <w:rsid w:val="00770800"/>
    <w:rsid w:val="00770B3C"/>
    <w:rsid w:val="0077188F"/>
    <w:rsid w:val="0077273F"/>
    <w:rsid w:val="00772EBB"/>
    <w:rsid w:val="0077355C"/>
    <w:rsid w:val="00773568"/>
    <w:rsid w:val="0077393D"/>
    <w:rsid w:val="00773A07"/>
    <w:rsid w:val="00773FDA"/>
    <w:rsid w:val="007740AC"/>
    <w:rsid w:val="0077414B"/>
    <w:rsid w:val="00774153"/>
    <w:rsid w:val="00774239"/>
    <w:rsid w:val="0077486D"/>
    <w:rsid w:val="00774928"/>
    <w:rsid w:val="00774AA0"/>
    <w:rsid w:val="00774FF7"/>
    <w:rsid w:val="0077501B"/>
    <w:rsid w:val="0077557D"/>
    <w:rsid w:val="007755ED"/>
    <w:rsid w:val="00776161"/>
    <w:rsid w:val="007762DC"/>
    <w:rsid w:val="00776BF5"/>
    <w:rsid w:val="00777286"/>
    <w:rsid w:val="007777FE"/>
    <w:rsid w:val="0077785A"/>
    <w:rsid w:val="00777B17"/>
    <w:rsid w:val="00780481"/>
    <w:rsid w:val="00780601"/>
    <w:rsid w:val="007807B8"/>
    <w:rsid w:val="007808D8"/>
    <w:rsid w:val="00780C22"/>
    <w:rsid w:val="00780C7E"/>
    <w:rsid w:val="00781EE7"/>
    <w:rsid w:val="00781FDE"/>
    <w:rsid w:val="0078207E"/>
    <w:rsid w:val="00783393"/>
    <w:rsid w:val="007837F7"/>
    <w:rsid w:val="007838DE"/>
    <w:rsid w:val="00783C33"/>
    <w:rsid w:val="00785D6B"/>
    <w:rsid w:val="0078650E"/>
    <w:rsid w:val="00786769"/>
    <w:rsid w:val="00786D64"/>
    <w:rsid w:val="00786FB5"/>
    <w:rsid w:val="007872DB"/>
    <w:rsid w:val="007874C8"/>
    <w:rsid w:val="00787C35"/>
    <w:rsid w:val="0079035A"/>
    <w:rsid w:val="00790517"/>
    <w:rsid w:val="0079119D"/>
    <w:rsid w:val="00791457"/>
    <w:rsid w:val="00791BC3"/>
    <w:rsid w:val="00792ABF"/>
    <w:rsid w:val="00792D58"/>
    <w:rsid w:val="0079389B"/>
    <w:rsid w:val="00793B27"/>
    <w:rsid w:val="00793C2B"/>
    <w:rsid w:val="0079429F"/>
    <w:rsid w:val="007946EA"/>
    <w:rsid w:val="00794AAF"/>
    <w:rsid w:val="00794E55"/>
    <w:rsid w:val="0079513A"/>
    <w:rsid w:val="00795348"/>
    <w:rsid w:val="00795649"/>
    <w:rsid w:val="007956A1"/>
    <w:rsid w:val="00796668"/>
    <w:rsid w:val="00796750"/>
    <w:rsid w:val="00796EED"/>
    <w:rsid w:val="007A0708"/>
    <w:rsid w:val="007A0A18"/>
    <w:rsid w:val="007A11E6"/>
    <w:rsid w:val="007A2080"/>
    <w:rsid w:val="007A218B"/>
    <w:rsid w:val="007A22A1"/>
    <w:rsid w:val="007A23B2"/>
    <w:rsid w:val="007A2EC4"/>
    <w:rsid w:val="007A33F7"/>
    <w:rsid w:val="007A392C"/>
    <w:rsid w:val="007A52C5"/>
    <w:rsid w:val="007A582C"/>
    <w:rsid w:val="007A6117"/>
    <w:rsid w:val="007A6218"/>
    <w:rsid w:val="007A667C"/>
    <w:rsid w:val="007A695A"/>
    <w:rsid w:val="007A6E8B"/>
    <w:rsid w:val="007A6FF1"/>
    <w:rsid w:val="007A7830"/>
    <w:rsid w:val="007A7C0A"/>
    <w:rsid w:val="007A7D1E"/>
    <w:rsid w:val="007A7DD3"/>
    <w:rsid w:val="007B019F"/>
    <w:rsid w:val="007B08FE"/>
    <w:rsid w:val="007B0A18"/>
    <w:rsid w:val="007B1013"/>
    <w:rsid w:val="007B1B24"/>
    <w:rsid w:val="007B3367"/>
    <w:rsid w:val="007B3476"/>
    <w:rsid w:val="007B3E12"/>
    <w:rsid w:val="007B4508"/>
    <w:rsid w:val="007B4F14"/>
    <w:rsid w:val="007B5FFB"/>
    <w:rsid w:val="007B63F0"/>
    <w:rsid w:val="007B74CE"/>
    <w:rsid w:val="007B7E0A"/>
    <w:rsid w:val="007C03F8"/>
    <w:rsid w:val="007C1066"/>
    <w:rsid w:val="007C145C"/>
    <w:rsid w:val="007C1B1F"/>
    <w:rsid w:val="007C1FDD"/>
    <w:rsid w:val="007C21EE"/>
    <w:rsid w:val="007C2910"/>
    <w:rsid w:val="007C3462"/>
    <w:rsid w:val="007C4A75"/>
    <w:rsid w:val="007C4E1E"/>
    <w:rsid w:val="007C4E9B"/>
    <w:rsid w:val="007C5145"/>
    <w:rsid w:val="007C54A0"/>
    <w:rsid w:val="007C54B3"/>
    <w:rsid w:val="007C5966"/>
    <w:rsid w:val="007C5A18"/>
    <w:rsid w:val="007C5C03"/>
    <w:rsid w:val="007C5F01"/>
    <w:rsid w:val="007C5FEC"/>
    <w:rsid w:val="007C6A87"/>
    <w:rsid w:val="007C6CCC"/>
    <w:rsid w:val="007C73C1"/>
    <w:rsid w:val="007C7665"/>
    <w:rsid w:val="007C794C"/>
    <w:rsid w:val="007C7D27"/>
    <w:rsid w:val="007D0D98"/>
    <w:rsid w:val="007D0FBD"/>
    <w:rsid w:val="007D19E2"/>
    <w:rsid w:val="007D2152"/>
    <w:rsid w:val="007D2292"/>
    <w:rsid w:val="007D239A"/>
    <w:rsid w:val="007D2707"/>
    <w:rsid w:val="007D2719"/>
    <w:rsid w:val="007D2CC8"/>
    <w:rsid w:val="007D2D10"/>
    <w:rsid w:val="007D2E61"/>
    <w:rsid w:val="007D2F51"/>
    <w:rsid w:val="007D3188"/>
    <w:rsid w:val="007D369E"/>
    <w:rsid w:val="007D399A"/>
    <w:rsid w:val="007D3F7A"/>
    <w:rsid w:val="007D415F"/>
    <w:rsid w:val="007D443B"/>
    <w:rsid w:val="007D4940"/>
    <w:rsid w:val="007D4AF6"/>
    <w:rsid w:val="007D4F21"/>
    <w:rsid w:val="007D4FBC"/>
    <w:rsid w:val="007D501F"/>
    <w:rsid w:val="007D5C5E"/>
    <w:rsid w:val="007D6914"/>
    <w:rsid w:val="007D6EEA"/>
    <w:rsid w:val="007D6F00"/>
    <w:rsid w:val="007D6F5E"/>
    <w:rsid w:val="007D7830"/>
    <w:rsid w:val="007D7D9E"/>
    <w:rsid w:val="007E048D"/>
    <w:rsid w:val="007E04B2"/>
    <w:rsid w:val="007E0557"/>
    <w:rsid w:val="007E0BBD"/>
    <w:rsid w:val="007E0BD1"/>
    <w:rsid w:val="007E0C99"/>
    <w:rsid w:val="007E0E9F"/>
    <w:rsid w:val="007E1356"/>
    <w:rsid w:val="007E13E2"/>
    <w:rsid w:val="007E19E3"/>
    <w:rsid w:val="007E1EA0"/>
    <w:rsid w:val="007E1F0C"/>
    <w:rsid w:val="007E2665"/>
    <w:rsid w:val="007E32BC"/>
    <w:rsid w:val="007E4006"/>
    <w:rsid w:val="007E4292"/>
    <w:rsid w:val="007E457E"/>
    <w:rsid w:val="007E4839"/>
    <w:rsid w:val="007E4C97"/>
    <w:rsid w:val="007E4F2B"/>
    <w:rsid w:val="007E5350"/>
    <w:rsid w:val="007E563A"/>
    <w:rsid w:val="007E5AA0"/>
    <w:rsid w:val="007E5EF6"/>
    <w:rsid w:val="007E634C"/>
    <w:rsid w:val="007E6F6A"/>
    <w:rsid w:val="007E70D0"/>
    <w:rsid w:val="007E72F1"/>
    <w:rsid w:val="007E7AC7"/>
    <w:rsid w:val="007F06A8"/>
    <w:rsid w:val="007F0824"/>
    <w:rsid w:val="007F09AD"/>
    <w:rsid w:val="007F0FCD"/>
    <w:rsid w:val="007F12B4"/>
    <w:rsid w:val="007F14E9"/>
    <w:rsid w:val="007F1746"/>
    <w:rsid w:val="007F2AD0"/>
    <w:rsid w:val="007F2C5A"/>
    <w:rsid w:val="007F3834"/>
    <w:rsid w:val="007F3BFB"/>
    <w:rsid w:val="007F3CD1"/>
    <w:rsid w:val="007F3CD8"/>
    <w:rsid w:val="007F4279"/>
    <w:rsid w:val="007F4E23"/>
    <w:rsid w:val="007F51F9"/>
    <w:rsid w:val="007F5873"/>
    <w:rsid w:val="007F5987"/>
    <w:rsid w:val="007F5BC5"/>
    <w:rsid w:val="007F62B3"/>
    <w:rsid w:val="007F63BF"/>
    <w:rsid w:val="007F6595"/>
    <w:rsid w:val="007F6B57"/>
    <w:rsid w:val="007F7466"/>
    <w:rsid w:val="007F7A6B"/>
    <w:rsid w:val="00800541"/>
    <w:rsid w:val="00800943"/>
    <w:rsid w:val="008014EA"/>
    <w:rsid w:val="00801883"/>
    <w:rsid w:val="00802017"/>
    <w:rsid w:val="00802752"/>
    <w:rsid w:val="00803024"/>
    <w:rsid w:val="0080358D"/>
    <w:rsid w:val="00803BCF"/>
    <w:rsid w:val="00803D7B"/>
    <w:rsid w:val="00804642"/>
    <w:rsid w:val="00805061"/>
    <w:rsid w:val="00805D6A"/>
    <w:rsid w:val="00805F8B"/>
    <w:rsid w:val="0080622E"/>
    <w:rsid w:val="008062E1"/>
    <w:rsid w:val="0080693E"/>
    <w:rsid w:val="00807105"/>
    <w:rsid w:val="00807162"/>
    <w:rsid w:val="0080742D"/>
    <w:rsid w:val="00807753"/>
    <w:rsid w:val="00807B39"/>
    <w:rsid w:val="008102B6"/>
    <w:rsid w:val="008103A0"/>
    <w:rsid w:val="008105CA"/>
    <w:rsid w:val="00810623"/>
    <w:rsid w:val="008108AD"/>
    <w:rsid w:val="00810BB7"/>
    <w:rsid w:val="00810DA2"/>
    <w:rsid w:val="00810DCC"/>
    <w:rsid w:val="00810EF5"/>
    <w:rsid w:val="00811032"/>
    <w:rsid w:val="008118E9"/>
    <w:rsid w:val="00812202"/>
    <w:rsid w:val="0081244B"/>
    <w:rsid w:val="008126A0"/>
    <w:rsid w:val="008126E4"/>
    <w:rsid w:val="008128C3"/>
    <w:rsid w:val="00812B3D"/>
    <w:rsid w:val="008130EE"/>
    <w:rsid w:val="00813156"/>
    <w:rsid w:val="0081379E"/>
    <w:rsid w:val="00813B24"/>
    <w:rsid w:val="008142E4"/>
    <w:rsid w:val="00815379"/>
    <w:rsid w:val="008153BC"/>
    <w:rsid w:val="00815D23"/>
    <w:rsid w:val="00816081"/>
    <w:rsid w:val="008172A7"/>
    <w:rsid w:val="00817BDB"/>
    <w:rsid w:val="00817FCF"/>
    <w:rsid w:val="008204DB"/>
    <w:rsid w:val="008208E7"/>
    <w:rsid w:val="00820A41"/>
    <w:rsid w:val="00820EEA"/>
    <w:rsid w:val="008213AC"/>
    <w:rsid w:val="008216D7"/>
    <w:rsid w:val="008218BC"/>
    <w:rsid w:val="00821A19"/>
    <w:rsid w:val="00822274"/>
    <w:rsid w:val="008234D4"/>
    <w:rsid w:val="00824847"/>
    <w:rsid w:val="00824B6A"/>
    <w:rsid w:val="0082500E"/>
    <w:rsid w:val="0082523E"/>
    <w:rsid w:val="0082544A"/>
    <w:rsid w:val="008256B5"/>
    <w:rsid w:val="0082575C"/>
    <w:rsid w:val="008258D5"/>
    <w:rsid w:val="008264A1"/>
    <w:rsid w:val="00826547"/>
    <w:rsid w:val="0082679D"/>
    <w:rsid w:val="00826A08"/>
    <w:rsid w:val="00826A46"/>
    <w:rsid w:val="00826B61"/>
    <w:rsid w:val="00826DB7"/>
    <w:rsid w:val="00827484"/>
    <w:rsid w:val="00827811"/>
    <w:rsid w:val="00827993"/>
    <w:rsid w:val="00827E3B"/>
    <w:rsid w:val="008306FF"/>
    <w:rsid w:val="008307AD"/>
    <w:rsid w:val="00830AB4"/>
    <w:rsid w:val="00830DF1"/>
    <w:rsid w:val="0083143C"/>
    <w:rsid w:val="00831F90"/>
    <w:rsid w:val="008325FF"/>
    <w:rsid w:val="008326A1"/>
    <w:rsid w:val="008328DA"/>
    <w:rsid w:val="0083311B"/>
    <w:rsid w:val="008332C6"/>
    <w:rsid w:val="008340CC"/>
    <w:rsid w:val="0083443F"/>
    <w:rsid w:val="0083485C"/>
    <w:rsid w:val="00834AEF"/>
    <w:rsid w:val="00834F41"/>
    <w:rsid w:val="00834F58"/>
    <w:rsid w:val="00835616"/>
    <w:rsid w:val="00835E1F"/>
    <w:rsid w:val="0083631C"/>
    <w:rsid w:val="0083694B"/>
    <w:rsid w:val="00836EBA"/>
    <w:rsid w:val="00840040"/>
    <w:rsid w:val="0084048C"/>
    <w:rsid w:val="00840AC9"/>
    <w:rsid w:val="00841806"/>
    <w:rsid w:val="0084181F"/>
    <w:rsid w:val="00842C64"/>
    <w:rsid w:val="00842D78"/>
    <w:rsid w:val="0084310F"/>
    <w:rsid w:val="00843236"/>
    <w:rsid w:val="00843577"/>
    <w:rsid w:val="008437C6"/>
    <w:rsid w:val="00844A8D"/>
    <w:rsid w:val="00844AD6"/>
    <w:rsid w:val="00844BE3"/>
    <w:rsid w:val="00844C21"/>
    <w:rsid w:val="008451DF"/>
    <w:rsid w:val="00845512"/>
    <w:rsid w:val="0084586B"/>
    <w:rsid w:val="00846490"/>
    <w:rsid w:val="008464CD"/>
    <w:rsid w:val="00846C5D"/>
    <w:rsid w:val="008470D7"/>
    <w:rsid w:val="00847CBE"/>
    <w:rsid w:val="0085041C"/>
    <w:rsid w:val="008506CF"/>
    <w:rsid w:val="00850C0A"/>
    <w:rsid w:val="00850E42"/>
    <w:rsid w:val="00850F12"/>
    <w:rsid w:val="008512DD"/>
    <w:rsid w:val="0085133B"/>
    <w:rsid w:val="00851BAC"/>
    <w:rsid w:val="00852079"/>
    <w:rsid w:val="008523A3"/>
    <w:rsid w:val="0085249B"/>
    <w:rsid w:val="0085264E"/>
    <w:rsid w:val="00852712"/>
    <w:rsid w:val="008530AF"/>
    <w:rsid w:val="00853153"/>
    <w:rsid w:val="0085348B"/>
    <w:rsid w:val="00853520"/>
    <w:rsid w:val="00853869"/>
    <w:rsid w:val="00853885"/>
    <w:rsid w:val="00853B00"/>
    <w:rsid w:val="008546B9"/>
    <w:rsid w:val="00854722"/>
    <w:rsid w:val="0085478E"/>
    <w:rsid w:val="00854F45"/>
    <w:rsid w:val="0085525B"/>
    <w:rsid w:val="008558DB"/>
    <w:rsid w:val="00855EBA"/>
    <w:rsid w:val="00855FBF"/>
    <w:rsid w:val="008562FD"/>
    <w:rsid w:val="008563CB"/>
    <w:rsid w:val="00856414"/>
    <w:rsid w:val="00856844"/>
    <w:rsid w:val="00856D09"/>
    <w:rsid w:val="0085762E"/>
    <w:rsid w:val="00857C06"/>
    <w:rsid w:val="00860949"/>
    <w:rsid w:val="00860D5D"/>
    <w:rsid w:val="00860E46"/>
    <w:rsid w:val="00860FE5"/>
    <w:rsid w:val="008616A4"/>
    <w:rsid w:val="00861CE1"/>
    <w:rsid w:val="00862D11"/>
    <w:rsid w:val="00863921"/>
    <w:rsid w:val="00863F09"/>
    <w:rsid w:val="00864428"/>
    <w:rsid w:val="0086520E"/>
    <w:rsid w:val="0086583F"/>
    <w:rsid w:val="00865D33"/>
    <w:rsid w:val="00866F4C"/>
    <w:rsid w:val="00867A4F"/>
    <w:rsid w:val="00867DBF"/>
    <w:rsid w:val="00870130"/>
    <w:rsid w:val="008705BB"/>
    <w:rsid w:val="0087139F"/>
    <w:rsid w:val="00871ACA"/>
    <w:rsid w:val="00871D5A"/>
    <w:rsid w:val="00871F6C"/>
    <w:rsid w:val="00872895"/>
    <w:rsid w:val="00873276"/>
    <w:rsid w:val="0087334A"/>
    <w:rsid w:val="00873A5C"/>
    <w:rsid w:val="00873C2E"/>
    <w:rsid w:val="0087441F"/>
    <w:rsid w:val="00874455"/>
    <w:rsid w:val="0087456E"/>
    <w:rsid w:val="00874771"/>
    <w:rsid w:val="008748E3"/>
    <w:rsid w:val="0087499F"/>
    <w:rsid w:val="00875254"/>
    <w:rsid w:val="0087584E"/>
    <w:rsid w:val="00875DF2"/>
    <w:rsid w:val="00875EA8"/>
    <w:rsid w:val="008760B6"/>
    <w:rsid w:val="00876211"/>
    <w:rsid w:val="008769AD"/>
    <w:rsid w:val="00876AC5"/>
    <w:rsid w:val="008771D7"/>
    <w:rsid w:val="008773B0"/>
    <w:rsid w:val="008774E7"/>
    <w:rsid w:val="008805DD"/>
    <w:rsid w:val="00880D27"/>
    <w:rsid w:val="00881C19"/>
    <w:rsid w:val="00882296"/>
    <w:rsid w:val="00882651"/>
    <w:rsid w:val="00883478"/>
    <w:rsid w:val="008836AB"/>
    <w:rsid w:val="008837EE"/>
    <w:rsid w:val="00883ECF"/>
    <w:rsid w:val="0088404C"/>
    <w:rsid w:val="00884A69"/>
    <w:rsid w:val="00884CBF"/>
    <w:rsid w:val="00884CE7"/>
    <w:rsid w:val="00884EC6"/>
    <w:rsid w:val="00885A2A"/>
    <w:rsid w:val="00885AC3"/>
    <w:rsid w:val="00885C59"/>
    <w:rsid w:val="008861E1"/>
    <w:rsid w:val="008872D7"/>
    <w:rsid w:val="0088766E"/>
    <w:rsid w:val="00887B39"/>
    <w:rsid w:val="008917C7"/>
    <w:rsid w:val="008918E7"/>
    <w:rsid w:val="00892091"/>
    <w:rsid w:val="00892490"/>
    <w:rsid w:val="008929EA"/>
    <w:rsid w:val="00892EF6"/>
    <w:rsid w:val="0089319B"/>
    <w:rsid w:val="008931CF"/>
    <w:rsid w:val="0089323F"/>
    <w:rsid w:val="0089357B"/>
    <w:rsid w:val="00894554"/>
    <w:rsid w:val="008946DD"/>
    <w:rsid w:val="00894936"/>
    <w:rsid w:val="008949F2"/>
    <w:rsid w:val="00894D01"/>
    <w:rsid w:val="00894D1C"/>
    <w:rsid w:val="00895251"/>
    <w:rsid w:val="008955EE"/>
    <w:rsid w:val="00895670"/>
    <w:rsid w:val="008956BD"/>
    <w:rsid w:val="00895DB2"/>
    <w:rsid w:val="0089621F"/>
    <w:rsid w:val="00896731"/>
    <w:rsid w:val="00896B37"/>
    <w:rsid w:val="0089771D"/>
    <w:rsid w:val="008A0603"/>
    <w:rsid w:val="008A0654"/>
    <w:rsid w:val="008A0710"/>
    <w:rsid w:val="008A0A46"/>
    <w:rsid w:val="008A0EE7"/>
    <w:rsid w:val="008A0F21"/>
    <w:rsid w:val="008A0FE5"/>
    <w:rsid w:val="008A12B4"/>
    <w:rsid w:val="008A149F"/>
    <w:rsid w:val="008A17C1"/>
    <w:rsid w:val="008A199B"/>
    <w:rsid w:val="008A1B97"/>
    <w:rsid w:val="008A1D22"/>
    <w:rsid w:val="008A252E"/>
    <w:rsid w:val="008A2760"/>
    <w:rsid w:val="008A27AC"/>
    <w:rsid w:val="008A2C25"/>
    <w:rsid w:val="008A34DF"/>
    <w:rsid w:val="008A3A79"/>
    <w:rsid w:val="008A3DE0"/>
    <w:rsid w:val="008A3F80"/>
    <w:rsid w:val="008A3F9D"/>
    <w:rsid w:val="008A4248"/>
    <w:rsid w:val="008A4587"/>
    <w:rsid w:val="008A4836"/>
    <w:rsid w:val="008A4AE6"/>
    <w:rsid w:val="008A4D3C"/>
    <w:rsid w:val="008A4DD1"/>
    <w:rsid w:val="008A51ED"/>
    <w:rsid w:val="008A67A6"/>
    <w:rsid w:val="008A6935"/>
    <w:rsid w:val="008A6BDF"/>
    <w:rsid w:val="008A7DBE"/>
    <w:rsid w:val="008A7E9C"/>
    <w:rsid w:val="008B00EE"/>
    <w:rsid w:val="008B01D7"/>
    <w:rsid w:val="008B04A5"/>
    <w:rsid w:val="008B04F0"/>
    <w:rsid w:val="008B09B9"/>
    <w:rsid w:val="008B0CEC"/>
    <w:rsid w:val="008B0F27"/>
    <w:rsid w:val="008B1117"/>
    <w:rsid w:val="008B1239"/>
    <w:rsid w:val="008B1607"/>
    <w:rsid w:val="008B203E"/>
    <w:rsid w:val="008B244A"/>
    <w:rsid w:val="008B2784"/>
    <w:rsid w:val="008B2971"/>
    <w:rsid w:val="008B34B3"/>
    <w:rsid w:val="008B4488"/>
    <w:rsid w:val="008B4599"/>
    <w:rsid w:val="008B46F1"/>
    <w:rsid w:val="008B4C95"/>
    <w:rsid w:val="008B5331"/>
    <w:rsid w:val="008B5419"/>
    <w:rsid w:val="008B557B"/>
    <w:rsid w:val="008B5679"/>
    <w:rsid w:val="008B656C"/>
    <w:rsid w:val="008B6DC5"/>
    <w:rsid w:val="008B73A6"/>
    <w:rsid w:val="008B7558"/>
    <w:rsid w:val="008B7888"/>
    <w:rsid w:val="008B7963"/>
    <w:rsid w:val="008B7E2E"/>
    <w:rsid w:val="008B7EB4"/>
    <w:rsid w:val="008B7FA4"/>
    <w:rsid w:val="008C077A"/>
    <w:rsid w:val="008C114F"/>
    <w:rsid w:val="008C1186"/>
    <w:rsid w:val="008C1350"/>
    <w:rsid w:val="008C13F3"/>
    <w:rsid w:val="008C1731"/>
    <w:rsid w:val="008C19D1"/>
    <w:rsid w:val="008C1A1F"/>
    <w:rsid w:val="008C1AE4"/>
    <w:rsid w:val="008C1DEF"/>
    <w:rsid w:val="008C2A8E"/>
    <w:rsid w:val="008C2C80"/>
    <w:rsid w:val="008C2FA2"/>
    <w:rsid w:val="008C31BE"/>
    <w:rsid w:val="008C32A5"/>
    <w:rsid w:val="008C36AC"/>
    <w:rsid w:val="008C3721"/>
    <w:rsid w:val="008C3842"/>
    <w:rsid w:val="008C3E6C"/>
    <w:rsid w:val="008C4BBF"/>
    <w:rsid w:val="008C4E62"/>
    <w:rsid w:val="008C5103"/>
    <w:rsid w:val="008C5BBE"/>
    <w:rsid w:val="008C5BF1"/>
    <w:rsid w:val="008C5FD9"/>
    <w:rsid w:val="008C681B"/>
    <w:rsid w:val="008C6A77"/>
    <w:rsid w:val="008C6D83"/>
    <w:rsid w:val="008C74E2"/>
    <w:rsid w:val="008C7A99"/>
    <w:rsid w:val="008D11A6"/>
    <w:rsid w:val="008D16DA"/>
    <w:rsid w:val="008D1F93"/>
    <w:rsid w:val="008D240D"/>
    <w:rsid w:val="008D25F1"/>
    <w:rsid w:val="008D2643"/>
    <w:rsid w:val="008D2855"/>
    <w:rsid w:val="008D3053"/>
    <w:rsid w:val="008D3E52"/>
    <w:rsid w:val="008D41F5"/>
    <w:rsid w:val="008D43D7"/>
    <w:rsid w:val="008D4493"/>
    <w:rsid w:val="008D4C7C"/>
    <w:rsid w:val="008D55BA"/>
    <w:rsid w:val="008D5E04"/>
    <w:rsid w:val="008D60C0"/>
    <w:rsid w:val="008D62A0"/>
    <w:rsid w:val="008D63E0"/>
    <w:rsid w:val="008D664A"/>
    <w:rsid w:val="008D68CE"/>
    <w:rsid w:val="008D6BA9"/>
    <w:rsid w:val="008D6F4A"/>
    <w:rsid w:val="008D71B2"/>
    <w:rsid w:val="008D71CB"/>
    <w:rsid w:val="008D7224"/>
    <w:rsid w:val="008D7527"/>
    <w:rsid w:val="008E054F"/>
    <w:rsid w:val="008E0DE7"/>
    <w:rsid w:val="008E0F52"/>
    <w:rsid w:val="008E11DD"/>
    <w:rsid w:val="008E14F1"/>
    <w:rsid w:val="008E1831"/>
    <w:rsid w:val="008E1A88"/>
    <w:rsid w:val="008E20C8"/>
    <w:rsid w:val="008E26A7"/>
    <w:rsid w:val="008E286B"/>
    <w:rsid w:val="008E2948"/>
    <w:rsid w:val="008E29DD"/>
    <w:rsid w:val="008E2BDC"/>
    <w:rsid w:val="008E2C97"/>
    <w:rsid w:val="008E32BD"/>
    <w:rsid w:val="008E3513"/>
    <w:rsid w:val="008E3901"/>
    <w:rsid w:val="008E3A5E"/>
    <w:rsid w:val="008E3E31"/>
    <w:rsid w:val="008E4181"/>
    <w:rsid w:val="008E4AC5"/>
    <w:rsid w:val="008E4BD9"/>
    <w:rsid w:val="008E4EDD"/>
    <w:rsid w:val="008E5FD2"/>
    <w:rsid w:val="008E63D4"/>
    <w:rsid w:val="008E6796"/>
    <w:rsid w:val="008E6A23"/>
    <w:rsid w:val="008F0500"/>
    <w:rsid w:val="008F1A7B"/>
    <w:rsid w:val="008F2ABE"/>
    <w:rsid w:val="008F2B52"/>
    <w:rsid w:val="008F2CB7"/>
    <w:rsid w:val="008F2DDD"/>
    <w:rsid w:val="008F3B56"/>
    <w:rsid w:val="008F3DC3"/>
    <w:rsid w:val="008F4545"/>
    <w:rsid w:val="008F47CB"/>
    <w:rsid w:val="008F575A"/>
    <w:rsid w:val="008F59F3"/>
    <w:rsid w:val="008F5D63"/>
    <w:rsid w:val="008F6295"/>
    <w:rsid w:val="008F671E"/>
    <w:rsid w:val="008F68FA"/>
    <w:rsid w:val="008F6B80"/>
    <w:rsid w:val="008F6F8D"/>
    <w:rsid w:val="008F73AC"/>
    <w:rsid w:val="00900C14"/>
    <w:rsid w:val="00900CFE"/>
    <w:rsid w:val="00901A87"/>
    <w:rsid w:val="00901E25"/>
    <w:rsid w:val="0090238A"/>
    <w:rsid w:val="009028D6"/>
    <w:rsid w:val="00902D30"/>
    <w:rsid w:val="00902F49"/>
    <w:rsid w:val="00903494"/>
    <w:rsid w:val="0090386F"/>
    <w:rsid w:val="00903BBF"/>
    <w:rsid w:val="00904046"/>
    <w:rsid w:val="0090464A"/>
    <w:rsid w:val="00904674"/>
    <w:rsid w:val="009048A3"/>
    <w:rsid w:val="00904A19"/>
    <w:rsid w:val="00904D3A"/>
    <w:rsid w:val="00905173"/>
    <w:rsid w:val="009053E7"/>
    <w:rsid w:val="00905B84"/>
    <w:rsid w:val="00905F6A"/>
    <w:rsid w:val="00905FE8"/>
    <w:rsid w:val="0090611E"/>
    <w:rsid w:val="00907204"/>
    <w:rsid w:val="00907C2F"/>
    <w:rsid w:val="00907D96"/>
    <w:rsid w:val="00907E43"/>
    <w:rsid w:val="00910E23"/>
    <w:rsid w:val="00911412"/>
    <w:rsid w:val="00911BBD"/>
    <w:rsid w:val="00912732"/>
    <w:rsid w:val="00912B18"/>
    <w:rsid w:val="00913416"/>
    <w:rsid w:val="00913646"/>
    <w:rsid w:val="00913DDC"/>
    <w:rsid w:val="00913FE5"/>
    <w:rsid w:val="00914162"/>
    <w:rsid w:val="00914419"/>
    <w:rsid w:val="00914913"/>
    <w:rsid w:val="009158E4"/>
    <w:rsid w:val="00915A50"/>
    <w:rsid w:val="00915C39"/>
    <w:rsid w:val="00915E1C"/>
    <w:rsid w:val="00915EF4"/>
    <w:rsid w:val="00916000"/>
    <w:rsid w:val="00916564"/>
    <w:rsid w:val="0091670A"/>
    <w:rsid w:val="00916D05"/>
    <w:rsid w:val="00916E96"/>
    <w:rsid w:val="00917099"/>
    <w:rsid w:val="00917108"/>
    <w:rsid w:val="009174D3"/>
    <w:rsid w:val="00917780"/>
    <w:rsid w:val="00920320"/>
    <w:rsid w:val="0092048F"/>
    <w:rsid w:val="00920610"/>
    <w:rsid w:val="0092061D"/>
    <w:rsid w:val="00920709"/>
    <w:rsid w:val="009209AA"/>
    <w:rsid w:val="00921512"/>
    <w:rsid w:val="00921A12"/>
    <w:rsid w:val="009224D3"/>
    <w:rsid w:val="00922D96"/>
    <w:rsid w:val="00923A02"/>
    <w:rsid w:val="00923BB0"/>
    <w:rsid w:val="009240C7"/>
    <w:rsid w:val="00924528"/>
    <w:rsid w:val="0092462A"/>
    <w:rsid w:val="00924847"/>
    <w:rsid w:val="00925296"/>
    <w:rsid w:val="009252E8"/>
    <w:rsid w:val="0092550E"/>
    <w:rsid w:val="00925547"/>
    <w:rsid w:val="009256F9"/>
    <w:rsid w:val="00925777"/>
    <w:rsid w:val="009259CA"/>
    <w:rsid w:val="00925B7D"/>
    <w:rsid w:val="00925DE7"/>
    <w:rsid w:val="009268B2"/>
    <w:rsid w:val="00926A58"/>
    <w:rsid w:val="00926B71"/>
    <w:rsid w:val="0092705E"/>
    <w:rsid w:val="00927792"/>
    <w:rsid w:val="00927848"/>
    <w:rsid w:val="00927EBF"/>
    <w:rsid w:val="009300AE"/>
    <w:rsid w:val="00930B10"/>
    <w:rsid w:val="00930DD5"/>
    <w:rsid w:val="009319AE"/>
    <w:rsid w:val="00932A0D"/>
    <w:rsid w:val="0093335D"/>
    <w:rsid w:val="00933A38"/>
    <w:rsid w:val="00933EFE"/>
    <w:rsid w:val="00934134"/>
    <w:rsid w:val="009342F5"/>
    <w:rsid w:val="00934336"/>
    <w:rsid w:val="00934D16"/>
    <w:rsid w:val="00935695"/>
    <w:rsid w:val="00936ABC"/>
    <w:rsid w:val="00936C38"/>
    <w:rsid w:val="00937681"/>
    <w:rsid w:val="00937A1C"/>
    <w:rsid w:val="00937F28"/>
    <w:rsid w:val="00940055"/>
    <w:rsid w:val="0094019A"/>
    <w:rsid w:val="00940A3F"/>
    <w:rsid w:val="00940E47"/>
    <w:rsid w:val="00941316"/>
    <w:rsid w:val="00941B55"/>
    <w:rsid w:val="00941CE6"/>
    <w:rsid w:val="00941E70"/>
    <w:rsid w:val="00941EFD"/>
    <w:rsid w:val="00942474"/>
    <w:rsid w:val="00942572"/>
    <w:rsid w:val="00942FB6"/>
    <w:rsid w:val="009443E5"/>
    <w:rsid w:val="009454E6"/>
    <w:rsid w:val="00945629"/>
    <w:rsid w:val="009458CF"/>
    <w:rsid w:val="00945A22"/>
    <w:rsid w:val="00945D34"/>
    <w:rsid w:val="00945E13"/>
    <w:rsid w:val="00946272"/>
    <w:rsid w:val="00946295"/>
    <w:rsid w:val="009465AE"/>
    <w:rsid w:val="00947032"/>
    <w:rsid w:val="0094776E"/>
    <w:rsid w:val="00947B0F"/>
    <w:rsid w:val="00947E67"/>
    <w:rsid w:val="00947FA3"/>
    <w:rsid w:val="00947FA5"/>
    <w:rsid w:val="00950158"/>
    <w:rsid w:val="00950B2E"/>
    <w:rsid w:val="009528FE"/>
    <w:rsid w:val="00952AA8"/>
    <w:rsid w:val="00952C32"/>
    <w:rsid w:val="00952F2E"/>
    <w:rsid w:val="0095362A"/>
    <w:rsid w:val="0095371C"/>
    <w:rsid w:val="00954E91"/>
    <w:rsid w:val="00955238"/>
    <w:rsid w:val="009552CD"/>
    <w:rsid w:val="009555DE"/>
    <w:rsid w:val="0095596B"/>
    <w:rsid w:val="00956898"/>
    <w:rsid w:val="00956C36"/>
    <w:rsid w:val="009573EE"/>
    <w:rsid w:val="00957908"/>
    <w:rsid w:val="00957988"/>
    <w:rsid w:val="00957F38"/>
    <w:rsid w:val="00957FF3"/>
    <w:rsid w:val="0096032F"/>
    <w:rsid w:val="00960471"/>
    <w:rsid w:val="009605D1"/>
    <w:rsid w:val="00960B97"/>
    <w:rsid w:val="00961058"/>
    <w:rsid w:val="009610D9"/>
    <w:rsid w:val="00961285"/>
    <w:rsid w:val="009614AB"/>
    <w:rsid w:val="0096189B"/>
    <w:rsid w:val="00961B77"/>
    <w:rsid w:val="00961D80"/>
    <w:rsid w:val="00961E11"/>
    <w:rsid w:val="00962BA1"/>
    <w:rsid w:val="00962CB7"/>
    <w:rsid w:val="009636F0"/>
    <w:rsid w:val="00963C89"/>
    <w:rsid w:val="00964AA4"/>
    <w:rsid w:val="00964BD9"/>
    <w:rsid w:val="00965947"/>
    <w:rsid w:val="00965DB8"/>
    <w:rsid w:val="009663E8"/>
    <w:rsid w:val="00966596"/>
    <w:rsid w:val="0096721B"/>
    <w:rsid w:val="00967274"/>
    <w:rsid w:val="009675CC"/>
    <w:rsid w:val="009677B9"/>
    <w:rsid w:val="00970804"/>
    <w:rsid w:val="00970B85"/>
    <w:rsid w:val="00971033"/>
    <w:rsid w:val="009710A7"/>
    <w:rsid w:val="00971CBC"/>
    <w:rsid w:val="0097209D"/>
    <w:rsid w:val="009720FD"/>
    <w:rsid w:val="0097218E"/>
    <w:rsid w:val="00972746"/>
    <w:rsid w:val="00972B78"/>
    <w:rsid w:val="00972EA0"/>
    <w:rsid w:val="00972EC0"/>
    <w:rsid w:val="0097338C"/>
    <w:rsid w:val="00973D5E"/>
    <w:rsid w:val="0097407A"/>
    <w:rsid w:val="009740A8"/>
    <w:rsid w:val="00974B19"/>
    <w:rsid w:val="009752BE"/>
    <w:rsid w:val="00975616"/>
    <w:rsid w:val="009759AA"/>
    <w:rsid w:val="00975AAD"/>
    <w:rsid w:val="00975BC4"/>
    <w:rsid w:val="00975EC8"/>
    <w:rsid w:val="009764B6"/>
    <w:rsid w:val="009767B2"/>
    <w:rsid w:val="00976A8A"/>
    <w:rsid w:val="00976B18"/>
    <w:rsid w:val="00977556"/>
    <w:rsid w:val="009778D8"/>
    <w:rsid w:val="00977ACC"/>
    <w:rsid w:val="00977BC5"/>
    <w:rsid w:val="009805FE"/>
    <w:rsid w:val="009812DB"/>
    <w:rsid w:val="009814D2"/>
    <w:rsid w:val="00981924"/>
    <w:rsid w:val="009819B0"/>
    <w:rsid w:val="009825F6"/>
    <w:rsid w:val="00982731"/>
    <w:rsid w:val="009829B6"/>
    <w:rsid w:val="00982E90"/>
    <w:rsid w:val="009849FF"/>
    <w:rsid w:val="00984BB5"/>
    <w:rsid w:val="0098542B"/>
    <w:rsid w:val="00985594"/>
    <w:rsid w:val="0098559E"/>
    <w:rsid w:val="0098591B"/>
    <w:rsid w:val="00985966"/>
    <w:rsid w:val="00985CFC"/>
    <w:rsid w:val="009864C0"/>
    <w:rsid w:val="00986585"/>
    <w:rsid w:val="00986828"/>
    <w:rsid w:val="00986F5A"/>
    <w:rsid w:val="00987C65"/>
    <w:rsid w:val="00987EFF"/>
    <w:rsid w:val="009904E6"/>
    <w:rsid w:val="00990ABC"/>
    <w:rsid w:val="00990AE6"/>
    <w:rsid w:val="00990B3D"/>
    <w:rsid w:val="00991CEA"/>
    <w:rsid w:val="0099229A"/>
    <w:rsid w:val="00992710"/>
    <w:rsid w:val="00993672"/>
    <w:rsid w:val="00993881"/>
    <w:rsid w:val="00993955"/>
    <w:rsid w:val="00994B13"/>
    <w:rsid w:val="009951DE"/>
    <w:rsid w:val="009959F7"/>
    <w:rsid w:val="00995AEA"/>
    <w:rsid w:val="009961B4"/>
    <w:rsid w:val="0099678B"/>
    <w:rsid w:val="00996854"/>
    <w:rsid w:val="0099741B"/>
    <w:rsid w:val="00997F6A"/>
    <w:rsid w:val="00997FAE"/>
    <w:rsid w:val="009A01BD"/>
    <w:rsid w:val="009A08F6"/>
    <w:rsid w:val="009A135D"/>
    <w:rsid w:val="009A1E2B"/>
    <w:rsid w:val="009A222C"/>
    <w:rsid w:val="009A2C6C"/>
    <w:rsid w:val="009A36B2"/>
    <w:rsid w:val="009A3D59"/>
    <w:rsid w:val="009A40C3"/>
    <w:rsid w:val="009A42B8"/>
    <w:rsid w:val="009A42F9"/>
    <w:rsid w:val="009A4334"/>
    <w:rsid w:val="009A4CBE"/>
    <w:rsid w:val="009A4CD4"/>
    <w:rsid w:val="009A4F1B"/>
    <w:rsid w:val="009A546F"/>
    <w:rsid w:val="009A5905"/>
    <w:rsid w:val="009A5969"/>
    <w:rsid w:val="009A624B"/>
    <w:rsid w:val="009A63F2"/>
    <w:rsid w:val="009A6653"/>
    <w:rsid w:val="009A7D6A"/>
    <w:rsid w:val="009B00B4"/>
    <w:rsid w:val="009B04DF"/>
    <w:rsid w:val="009B10B1"/>
    <w:rsid w:val="009B134C"/>
    <w:rsid w:val="009B1366"/>
    <w:rsid w:val="009B1E34"/>
    <w:rsid w:val="009B20E1"/>
    <w:rsid w:val="009B27F8"/>
    <w:rsid w:val="009B28B4"/>
    <w:rsid w:val="009B35F2"/>
    <w:rsid w:val="009B3CD6"/>
    <w:rsid w:val="009B447C"/>
    <w:rsid w:val="009B4998"/>
    <w:rsid w:val="009B4BE9"/>
    <w:rsid w:val="009B5522"/>
    <w:rsid w:val="009B594D"/>
    <w:rsid w:val="009B597C"/>
    <w:rsid w:val="009B5B1F"/>
    <w:rsid w:val="009B69B1"/>
    <w:rsid w:val="009B6BF4"/>
    <w:rsid w:val="009B70B5"/>
    <w:rsid w:val="009B7498"/>
    <w:rsid w:val="009B77DC"/>
    <w:rsid w:val="009B7BCF"/>
    <w:rsid w:val="009C0313"/>
    <w:rsid w:val="009C031C"/>
    <w:rsid w:val="009C0555"/>
    <w:rsid w:val="009C1688"/>
    <w:rsid w:val="009C169A"/>
    <w:rsid w:val="009C170B"/>
    <w:rsid w:val="009C18FF"/>
    <w:rsid w:val="009C23AB"/>
    <w:rsid w:val="009C25B8"/>
    <w:rsid w:val="009C2607"/>
    <w:rsid w:val="009C2691"/>
    <w:rsid w:val="009C2A7D"/>
    <w:rsid w:val="009C2C03"/>
    <w:rsid w:val="009C2F68"/>
    <w:rsid w:val="009C3151"/>
    <w:rsid w:val="009C375B"/>
    <w:rsid w:val="009C38BC"/>
    <w:rsid w:val="009C3912"/>
    <w:rsid w:val="009C3B80"/>
    <w:rsid w:val="009C4120"/>
    <w:rsid w:val="009C4501"/>
    <w:rsid w:val="009C4884"/>
    <w:rsid w:val="009C4A54"/>
    <w:rsid w:val="009C4A75"/>
    <w:rsid w:val="009C5384"/>
    <w:rsid w:val="009C57B0"/>
    <w:rsid w:val="009C69F1"/>
    <w:rsid w:val="009C6E57"/>
    <w:rsid w:val="009C6F46"/>
    <w:rsid w:val="009C7B03"/>
    <w:rsid w:val="009C7E16"/>
    <w:rsid w:val="009D0EA7"/>
    <w:rsid w:val="009D10B4"/>
    <w:rsid w:val="009D120A"/>
    <w:rsid w:val="009D203E"/>
    <w:rsid w:val="009D30EC"/>
    <w:rsid w:val="009D4B0E"/>
    <w:rsid w:val="009D5256"/>
    <w:rsid w:val="009D5445"/>
    <w:rsid w:val="009D5998"/>
    <w:rsid w:val="009D5B3E"/>
    <w:rsid w:val="009D5E39"/>
    <w:rsid w:val="009D5FDB"/>
    <w:rsid w:val="009D6401"/>
    <w:rsid w:val="009D672F"/>
    <w:rsid w:val="009D676F"/>
    <w:rsid w:val="009D67EC"/>
    <w:rsid w:val="009D6C80"/>
    <w:rsid w:val="009D700D"/>
    <w:rsid w:val="009D7108"/>
    <w:rsid w:val="009D72EB"/>
    <w:rsid w:val="009D776E"/>
    <w:rsid w:val="009D7B2C"/>
    <w:rsid w:val="009D7E7F"/>
    <w:rsid w:val="009D7FE5"/>
    <w:rsid w:val="009E0457"/>
    <w:rsid w:val="009E08F0"/>
    <w:rsid w:val="009E140F"/>
    <w:rsid w:val="009E170A"/>
    <w:rsid w:val="009E1A5C"/>
    <w:rsid w:val="009E1AE4"/>
    <w:rsid w:val="009E1D02"/>
    <w:rsid w:val="009E1F55"/>
    <w:rsid w:val="009E2007"/>
    <w:rsid w:val="009E2961"/>
    <w:rsid w:val="009E2BB3"/>
    <w:rsid w:val="009E2C1B"/>
    <w:rsid w:val="009E3135"/>
    <w:rsid w:val="009E41B6"/>
    <w:rsid w:val="009E4310"/>
    <w:rsid w:val="009E451A"/>
    <w:rsid w:val="009E4634"/>
    <w:rsid w:val="009E4F3A"/>
    <w:rsid w:val="009E53D1"/>
    <w:rsid w:val="009E5774"/>
    <w:rsid w:val="009E5D50"/>
    <w:rsid w:val="009E5D69"/>
    <w:rsid w:val="009E5E76"/>
    <w:rsid w:val="009E6238"/>
    <w:rsid w:val="009E6678"/>
    <w:rsid w:val="009E686B"/>
    <w:rsid w:val="009E7214"/>
    <w:rsid w:val="009E7263"/>
    <w:rsid w:val="009F0DDE"/>
    <w:rsid w:val="009F0F33"/>
    <w:rsid w:val="009F18FA"/>
    <w:rsid w:val="009F19F1"/>
    <w:rsid w:val="009F2357"/>
    <w:rsid w:val="009F2B2A"/>
    <w:rsid w:val="009F3558"/>
    <w:rsid w:val="009F3C08"/>
    <w:rsid w:val="009F40CC"/>
    <w:rsid w:val="009F419A"/>
    <w:rsid w:val="009F57C5"/>
    <w:rsid w:val="009F5801"/>
    <w:rsid w:val="009F5F6D"/>
    <w:rsid w:val="009F5FB1"/>
    <w:rsid w:val="009F6093"/>
    <w:rsid w:val="009F609E"/>
    <w:rsid w:val="009F65E1"/>
    <w:rsid w:val="009F7C18"/>
    <w:rsid w:val="009F7FE6"/>
    <w:rsid w:val="00A004A7"/>
    <w:rsid w:val="00A008F1"/>
    <w:rsid w:val="00A008F3"/>
    <w:rsid w:val="00A00D6C"/>
    <w:rsid w:val="00A00D8D"/>
    <w:rsid w:val="00A023FF"/>
    <w:rsid w:val="00A0249E"/>
    <w:rsid w:val="00A02AEE"/>
    <w:rsid w:val="00A02B98"/>
    <w:rsid w:val="00A039E8"/>
    <w:rsid w:val="00A047B3"/>
    <w:rsid w:val="00A049ED"/>
    <w:rsid w:val="00A05277"/>
    <w:rsid w:val="00A062F9"/>
    <w:rsid w:val="00A063EE"/>
    <w:rsid w:val="00A0699E"/>
    <w:rsid w:val="00A06A5E"/>
    <w:rsid w:val="00A07276"/>
    <w:rsid w:val="00A07CE6"/>
    <w:rsid w:val="00A07E3D"/>
    <w:rsid w:val="00A10401"/>
    <w:rsid w:val="00A10699"/>
    <w:rsid w:val="00A1091A"/>
    <w:rsid w:val="00A10B4D"/>
    <w:rsid w:val="00A10FEA"/>
    <w:rsid w:val="00A113B3"/>
    <w:rsid w:val="00A12439"/>
    <w:rsid w:val="00A12AB7"/>
    <w:rsid w:val="00A12BE0"/>
    <w:rsid w:val="00A1338B"/>
    <w:rsid w:val="00A13A48"/>
    <w:rsid w:val="00A13BCF"/>
    <w:rsid w:val="00A13E78"/>
    <w:rsid w:val="00A147BE"/>
    <w:rsid w:val="00A14F34"/>
    <w:rsid w:val="00A14F69"/>
    <w:rsid w:val="00A15F5B"/>
    <w:rsid w:val="00A162F5"/>
    <w:rsid w:val="00A165EB"/>
    <w:rsid w:val="00A169C4"/>
    <w:rsid w:val="00A17B00"/>
    <w:rsid w:val="00A20799"/>
    <w:rsid w:val="00A2089E"/>
    <w:rsid w:val="00A20A6B"/>
    <w:rsid w:val="00A20EDF"/>
    <w:rsid w:val="00A21049"/>
    <w:rsid w:val="00A211F3"/>
    <w:rsid w:val="00A216A5"/>
    <w:rsid w:val="00A217C2"/>
    <w:rsid w:val="00A21B2B"/>
    <w:rsid w:val="00A22528"/>
    <w:rsid w:val="00A227A2"/>
    <w:rsid w:val="00A22A02"/>
    <w:rsid w:val="00A22A6C"/>
    <w:rsid w:val="00A23001"/>
    <w:rsid w:val="00A23222"/>
    <w:rsid w:val="00A24355"/>
    <w:rsid w:val="00A247A8"/>
    <w:rsid w:val="00A2496B"/>
    <w:rsid w:val="00A24AEC"/>
    <w:rsid w:val="00A251BC"/>
    <w:rsid w:val="00A25B3E"/>
    <w:rsid w:val="00A25CD3"/>
    <w:rsid w:val="00A26079"/>
    <w:rsid w:val="00A2628D"/>
    <w:rsid w:val="00A2697E"/>
    <w:rsid w:val="00A26BA3"/>
    <w:rsid w:val="00A26C19"/>
    <w:rsid w:val="00A27100"/>
    <w:rsid w:val="00A2720F"/>
    <w:rsid w:val="00A272EA"/>
    <w:rsid w:val="00A275D6"/>
    <w:rsid w:val="00A27856"/>
    <w:rsid w:val="00A279A6"/>
    <w:rsid w:val="00A27D31"/>
    <w:rsid w:val="00A30523"/>
    <w:rsid w:val="00A309B2"/>
    <w:rsid w:val="00A316B8"/>
    <w:rsid w:val="00A31E8C"/>
    <w:rsid w:val="00A3291E"/>
    <w:rsid w:val="00A32C91"/>
    <w:rsid w:val="00A33BCD"/>
    <w:rsid w:val="00A3402A"/>
    <w:rsid w:val="00A3468C"/>
    <w:rsid w:val="00A34CDA"/>
    <w:rsid w:val="00A34D5D"/>
    <w:rsid w:val="00A34E15"/>
    <w:rsid w:val="00A34E5E"/>
    <w:rsid w:val="00A34F55"/>
    <w:rsid w:val="00A35003"/>
    <w:rsid w:val="00A35C6C"/>
    <w:rsid w:val="00A35E06"/>
    <w:rsid w:val="00A3688C"/>
    <w:rsid w:val="00A375EB"/>
    <w:rsid w:val="00A37ACE"/>
    <w:rsid w:val="00A37F37"/>
    <w:rsid w:val="00A4094C"/>
    <w:rsid w:val="00A40BA5"/>
    <w:rsid w:val="00A40D78"/>
    <w:rsid w:val="00A41F50"/>
    <w:rsid w:val="00A421F4"/>
    <w:rsid w:val="00A43402"/>
    <w:rsid w:val="00A435AD"/>
    <w:rsid w:val="00A43628"/>
    <w:rsid w:val="00A4399E"/>
    <w:rsid w:val="00A439EC"/>
    <w:rsid w:val="00A43B12"/>
    <w:rsid w:val="00A43C6A"/>
    <w:rsid w:val="00A43E45"/>
    <w:rsid w:val="00A43FA3"/>
    <w:rsid w:val="00A44258"/>
    <w:rsid w:val="00A44349"/>
    <w:rsid w:val="00A44664"/>
    <w:rsid w:val="00A44BBE"/>
    <w:rsid w:val="00A44C54"/>
    <w:rsid w:val="00A45272"/>
    <w:rsid w:val="00A453A7"/>
    <w:rsid w:val="00A453CA"/>
    <w:rsid w:val="00A45AE9"/>
    <w:rsid w:val="00A461E3"/>
    <w:rsid w:val="00A463F4"/>
    <w:rsid w:val="00A46530"/>
    <w:rsid w:val="00A46639"/>
    <w:rsid w:val="00A47560"/>
    <w:rsid w:val="00A47D6D"/>
    <w:rsid w:val="00A47F22"/>
    <w:rsid w:val="00A47F40"/>
    <w:rsid w:val="00A500CD"/>
    <w:rsid w:val="00A50483"/>
    <w:rsid w:val="00A505CA"/>
    <w:rsid w:val="00A50FFF"/>
    <w:rsid w:val="00A5111B"/>
    <w:rsid w:val="00A527D8"/>
    <w:rsid w:val="00A52992"/>
    <w:rsid w:val="00A5343D"/>
    <w:rsid w:val="00A539F8"/>
    <w:rsid w:val="00A53C96"/>
    <w:rsid w:val="00A543F8"/>
    <w:rsid w:val="00A550FF"/>
    <w:rsid w:val="00A55647"/>
    <w:rsid w:val="00A5583A"/>
    <w:rsid w:val="00A55BA6"/>
    <w:rsid w:val="00A56BDD"/>
    <w:rsid w:val="00A572C8"/>
    <w:rsid w:val="00A576AE"/>
    <w:rsid w:val="00A5783C"/>
    <w:rsid w:val="00A57874"/>
    <w:rsid w:val="00A57902"/>
    <w:rsid w:val="00A6092C"/>
    <w:rsid w:val="00A612AB"/>
    <w:rsid w:val="00A61B05"/>
    <w:rsid w:val="00A61D9F"/>
    <w:rsid w:val="00A623BD"/>
    <w:rsid w:val="00A62C10"/>
    <w:rsid w:val="00A62E8F"/>
    <w:rsid w:val="00A62F81"/>
    <w:rsid w:val="00A63075"/>
    <w:rsid w:val="00A645F4"/>
    <w:rsid w:val="00A649C4"/>
    <w:rsid w:val="00A64E60"/>
    <w:rsid w:val="00A656CC"/>
    <w:rsid w:val="00A6581A"/>
    <w:rsid w:val="00A65B2B"/>
    <w:rsid w:val="00A65C3F"/>
    <w:rsid w:val="00A65D7D"/>
    <w:rsid w:val="00A6603D"/>
    <w:rsid w:val="00A66064"/>
    <w:rsid w:val="00A66078"/>
    <w:rsid w:val="00A662BC"/>
    <w:rsid w:val="00A665BD"/>
    <w:rsid w:val="00A668B4"/>
    <w:rsid w:val="00A6697C"/>
    <w:rsid w:val="00A66A5B"/>
    <w:rsid w:val="00A67A78"/>
    <w:rsid w:val="00A70261"/>
    <w:rsid w:val="00A70E43"/>
    <w:rsid w:val="00A70FC6"/>
    <w:rsid w:val="00A711CA"/>
    <w:rsid w:val="00A717C5"/>
    <w:rsid w:val="00A718BD"/>
    <w:rsid w:val="00A7228D"/>
    <w:rsid w:val="00A73184"/>
    <w:rsid w:val="00A732B3"/>
    <w:rsid w:val="00A73D9A"/>
    <w:rsid w:val="00A74066"/>
    <w:rsid w:val="00A7439F"/>
    <w:rsid w:val="00A74A4A"/>
    <w:rsid w:val="00A74AD9"/>
    <w:rsid w:val="00A75116"/>
    <w:rsid w:val="00A752B9"/>
    <w:rsid w:val="00A7558F"/>
    <w:rsid w:val="00A75B4D"/>
    <w:rsid w:val="00A76D20"/>
    <w:rsid w:val="00A76D58"/>
    <w:rsid w:val="00A76D6A"/>
    <w:rsid w:val="00A77576"/>
    <w:rsid w:val="00A776B3"/>
    <w:rsid w:val="00A77E89"/>
    <w:rsid w:val="00A80206"/>
    <w:rsid w:val="00A80655"/>
    <w:rsid w:val="00A80B0C"/>
    <w:rsid w:val="00A81A3F"/>
    <w:rsid w:val="00A8207D"/>
    <w:rsid w:val="00A82BEA"/>
    <w:rsid w:val="00A833A6"/>
    <w:rsid w:val="00A8364C"/>
    <w:rsid w:val="00A83B1F"/>
    <w:rsid w:val="00A83D7D"/>
    <w:rsid w:val="00A8498C"/>
    <w:rsid w:val="00A84C97"/>
    <w:rsid w:val="00A85253"/>
    <w:rsid w:val="00A85838"/>
    <w:rsid w:val="00A8591E"/>
    <w:rsid w:val="00A86100"/>
    <w:rsid w:val="00A861E5"/>
    <w:rsid w:val="00A86A7A"/>
    <w:rsid w:val="00A86EC6"/>
    <w:rsid w:val="00A87629"/>
    <w:rsid w:val="00A8780E"/>
    <w:rsid w:val="00A8799F"/>
    <w:rsid w:val="00A90156"/>
    <w:rsid w:val="00A905F3"/>
    <w:rsid w:val="00A910BC"/>
    <w:rsid w:val="00A912F1"/>
    <w:rsid w:val="00A91A2D"/>
    <w:rsid w:val="00A92217"/>
    <w:rsid w:val="00A922A9"/>
    <w:rsid w:val="00A9287E"/>
    <w:rsid w:val="00A9296E"/>
    <w:rsid w:val="00A93246"/>
    <w:rsid w:val="00A93969"/>
    <w:rsid w:val="00A943D7"/>
    <w:rsid w:val="00A9461C"/>
    <w:rsid w:val="00A94D96"/>
    <w:rsid w:val="00A94EF1"/>
    <w:rsid w:val="00A95642"/>
    <w:rsid w:val="00A964D6"/>
    <w:rsid w:val="00A96A3B"/>
    <w:rsid w:val="00A96B3F"/>
    <w:rsid w:val="00A96DEB"/>
    <w:rsid w:val="00A97060"/>
    <w:rsid w:val="00A97B20"/>
    <w:rsid w:val="00A97DB4"/>
    <w:rsid w:val="00A97F94"/>
    <w:rsid w:val="00AA0445"/>
    <w:rsid w:val="00AA06E9"/>
    <w:rsid w:val="00AA0721"/>
    <w:rsid w:val="00AA0961"/>
    <w:rsid w:val="00AA0E6D"/>
    <w:rsid w:val="00AA0F00"/>
    <w:rsid w:val="00AA106D"/>
    <w:rsid w:val="00AA1564"/>
    <w:rsid w:val="00AA1DE7"/>
    <w:rsid w:val="00AA270C"/>
    <w:rsid w:val="00AA2776"/>
    <w:rsid w:val="00AA27E2"/>
    <w:rsid w:val="00AA2E36"/>
    <w:rsid w:val="00AA2ED4"/>
    <w:rsid w:val="00AA31C6"/>
    <w:rsid w:val="00AA33BB"/>
    <w:rsid w:val="00AA40B6"/>
    <w:rsid w:val="00AA43B0"/>
    <w:rsid w:val="00AA4A3D"/>
    <w:rsid w:val="00AA50C8"/>
    <w:rsid w:val="00AA5427"/>
    <w:rsid w:val="00AA5B0F"/>
    <w:rsid w:val="00AA63B2"/>
    <w:rsid w:val="00AA6473"/>
    <w:rsid w:val="00AA73B4"/>
    <w:rsid w:val="00AA73EF"/>
    <w:rsid w:val="00AA7E9F"/>
    <w:rsid w:val="00AB01C1"/>
    <w:rsid w:val="00AB01C2"/>
    <w:rsid w:val="00AB02CF"/>
    <w:rsid w:val="00AB061C"/>
    <w:rsid w:val="00AB0662"/>
    <w:rsid w:val="00AB07FC"/>
    <w:rsid w:val="00AB08B6"/>
    <w:rsid w:val="00AB08DB"/>
    <w:rsid w:val="00AB1247"/>
    <w:rsid w:val="00AB1595"/>
    <w:rsid w:val="00AB1B17"/>
    <w:rsid w:val="00AB2354"/>
    <w:rsid w:val="00AB2E4F"/>
    <w:rsid w:val="00AB4CC3"/>
    <w:rsid w:val="00AB4F15"/>
    <w:rsid w:val="00AB5159"/>
    <w:rsid w:val="00AB55A8"/>
    <w:rsid w:val="00AB573D"/>
    <w:rsid w:val="00AB6108"/>
    <w:rsid w:val="00AB642C"/>
    <w:rsid w:val="00AB6518"/>
    <w:rsid w:val="00AB686A"/>
    <w:rsid w:val="00AB6D83"/>
    <w:rsid w:val="00AB6DE7"/>
    <w:rsid w:val="00AB7152"/>
    <w:rsid w:val="00AB7255"/>
    <w:rsid w:val="00AB7894"/>
    <w:rsid w:val="00AB7B29"/>
    <w:rsid w:val="00AC077C"/>
    <w:rsid w:val="00AC0801"/>
    <w:rsid w:val="00AC0854"/>
    <w:rsid w:val="00AC088F"/>
    <w:rsid w:val="00AC09D6"/>
    <w:rsid w:val="00AC0C0B"/>
    <w:rsid w:val="00AC12FC"/>
    <w:rsid w:val="00AC1367"/>
    <w:rsid w:val="00AC14EF"/>
    <w:rsid w:val="00AC193B"/>
    <w:rsid w:val="00AC1AC1"/>
    <w:rsid w:val="00AC1D88"/>
    <w:rsid w:val="00AC2109"/>
    <w:rsid w:val="00AC212B"/>
    <w:rsid w:val="00AC29DB"/>
    <w:rsid w:val="00AC2B68"/>
    <w:rsid w:val="00AC33E5"/>
    <w:rsid w:val="00AC3731"/>
    <w:rsid w:val="00AC39EB"/>
    <w:rsid w:val="00AC3E31"/>
    <w:rsid w:val="00AC3F31"/>
    <w:rsid w:val="00AC457F"/>
    <w:rsid w:val="00AC468B"/>
    <w:rsid w:val="00AC48A5"/>
    <w:rsid w:val="00AC52DF"/>
    <w:rsid w:val="00AC5417"/>
    <w:rsid w:val="00AC5476"/>
    <w:rsid w:val="00AC5489"/>
    <w:rsid w:val="00AC5EF2"/>
    <w:rsid w:val="00AC69A2"/>
    <w:rsid w:val="00AC6BC8"/>
    <w:rsid w:val="00AC6F63"/>
    <w:rsid w:val="00AC6F6C"/>
    <w:rsid w:val="00AC6FAA"/>
    <w:rsid w:val="00AC702E"/>
    <w:rsid w:val="00AC70C2"/>
    <w:rsid w:val="00AC7851"/>
    <w:rsid w:val="00AC7E2D"/>
    <w:rsid w:val="00AD025A"/>
    <w:rsid w:val="00AD1451"/>
    <w:rsid w:val="00AD1952"/>
    <w:rsid w:val="00AD1EBF"/>
    <w:rsid w:val="00AD2189"/>
    <w:rsid w:val="00AD24A3"/>
    <w:rsid w:val="00AD25BD"/>
    <w:rsid w:val="00AD28C6"/>
    <w:rsid w:val="00AD29EA"/>
    <w:rsid w:val="00AD2C06"/>
    <w:rsid w:val="00AD3D93"/>
    <w:rsid w:val="00AD3ED0"/>
    <w:rsid w:val="00AD40C2"/>
    <w:rsid w:val="00AD45B6"/>
    <w:rsid w:val="00AD45D6"/>
    <w:rsid w:val="00AD4BFF"/>
    <w:rsid w:val="00AD55B3"/>
    <w:rsid w:val="00AD5846"/>
    <w:rsid w:val="00AD652A"/>
    <w:rsid w:val="00AD6638"/>
    <w:rsid w:val="00AD6C5B"/>
    <w:rsid w:val="00AD715C"/>
    <w:rsid w:val="00AD74DB"/>
    <w:rsid w:val="00AD7763"/>
    <w:rsid w:val="00AD77DC"/>
    <w:rsid w:val="00AD77FF"/>
    <w:rsid w:val="00AD7984"/>
    <w:rsid w:val="00AE0664"/>
    <w:rsid w:val="00AE0AD2"/>
    <w:rsid w:val="00AE0C29"/>
    <w:rsid w:val="00AE0D82"/>
    <w:rsid w:val="00AE1443"/>
    <w:rsid w:val="00AE248B"/>
    <w:rsid w:val="00AE27B6"/>
    <w:rsid w:val="00AE2826"/>
    <w:rsid w:val="00AE28A7"/>
    <w:rsid w:val="00AE2A35"/>
    <w:rsid w:val="00AE2DC0"/>
    <w:rsid w:val="00AE3892"/>
    <w:rsid w:val="00AE39F2"/>
    <w:rsid w:val="00AE3B7C"/>
    <w:rsid w:val="00AE4604"/>
    <w:rsid w:val="00AE48EB"/>
    <w:rsid w:val="00AE4B3E"/>
    <w:rsid w:val="00AE4F6A"/>
    <w:rsid w:val="00AE5477"/>
    <w:rsid w:val="00AE5523"/>
    <w:rsid w:val="00AE5C3C"/>
    <w:rsid w:val="00AE6238"/>
    <w:rsid w:val="00AE63F8"/>
    <w:rsid w:val="00AE6774"/>
    <w:rsid w:val="00AE6954"/>
    <w:rsid w:val="00AE6AEA"/>
    <w:rsid w:val="00AE72A1"/>
    <w:rsid w:val="00AE73C7"/>
    <w:rsid w:val="00AE7728"/>
    <w:rsid w:val="00AE7973"/>
    <w:rsid w:val="00AE7DFD"/>
    <w:rsid w:val="00AF036B"/>
    <w:rsid w:val="00AF0941"/>
    <w:rsid w:val="00AF0BFC"/>
    <w:rsid w:val="00AF2008"/>
    <w:rsid w:val="00AF2839"/>
    <w:rsid w:val="00AF2D4A"/>
    <w:rsid w:val="00AF33A9"/>
    <w:rsid w:val="00AF3A0C"/>
    <w:rsid w:val="00AF42DD"/>
    <w:rsid w:val="00AF4818"/>
    <w:rsid w:val="00AF4AF9"/>
    <w:rsid w:val="00AF5414"/>
    <w:rsid w:val="00AF544C"/>
    <w:rsid w:val="00AF58AA"/>
    <w:rsid w:val="00AF59F4"/>
    <w:rsid w:val="00AF5A2F"/>
    <w:rsid w:val="00AF5FDF"/>
    <w:rsid w:val="00AF62FF"/>
    <w:rsid w:val="00B0027C"/>
    <w:rsid w:val="00B01658"/>
    <w:rsid w:val="00B01B4C"/>
    <w:rsid w:val="00B01E28"/>
    <w:rsid w:val="00B026EF"/>
    <w:rsid w:val="00B02E22"/>
    <w:rsid w:val="00B03DBE"/>
    <w:rsid w:val="00B03F48"/>
    <w:rsid w:val="00B04597"/>
    <w:rsid w:val="00B04AB9"/>
    <w:rsid w:val="00B04B93"/>
    <w:rsid w:val="00B04F57"/>
    <w:rsid w:val="00B05257"/>
    <w:rsid w:val="00B06B0E"/>
    <w:rsid w:val="00B06B8E"/>
    <w:rsid w:val="00B06C6B"/>
    <w:rsid w:val="00B077B7"/>
    <w:rsid w:val="00B0787C"/>
    <w:rsid w:val="00B07975"/>
    <w:rsid w:val="00B07F0D"/>
    <w:rsid w:val="00B1023B"/>
    <w:rsid w:val="00B1087E"/>
    <w:rsid w:val="00B10C06"/>
    <w:rsid w:val="00B10D6A"/>
    <w:rsid w:val="00B111BD"/>
    <w:rsid w:val="00B116C6"/>
    <w:rsid w:val="00B1189B"/>
    <w:rsid w:val="00B12D87"/>
    <w:rsid w:val="00B12EA6"/>
    <w:rsid w:val="00B12ED7"/>
    <w:rsid w:val="00B132FB"/>
    <w:rsid w:val="00B13B22"/>
    <w:rsid w:val="00B13BCE"/>
    <w:rsid w:val="00B1413B"/>
    <w:rsid w:val="00B14929"/>
    <w:rsid w:val="00B14DAC"/>
    <w:rsid w:val="00B14DD1"/>
    <w:rsid w:val="00B150AA"/>
    <w:rsid w:val="00B150BE"/>
    <w:rsid w:val="00B157D9"/>
    <w:rsid w:val="00B15EBE"/>
    <w:rsid w:val="00B16AC1"/>
    <w:rsid w:val="00B16C01"/>
    <w:rsid w:val="00B17061"/>
    <w:rsid w:val="00B17CF5"/>
    <w:rsid w:val="00B17FEC"/>
    <w:rsid w:val="00B20B00"/>
    <w:rsid w:val="00B20C13"/>
    <w:rsid w:val="00B20F96"/>
    <w:rsid w:val="00B21021"/>
    <w:rsid w:val="00B216CB"/>
    <w:rsid w:val="00B21A80"/>
    <w:rsid w:val="00B21CAA"/>
    <w:rsid w:val="00B21CFE"/>
    <w:rsid w:val="00B21E13"/>
    <w:rsid w:val="00B21E81"/>
    <w:rsid w:val="00B22634"/>
    <w:rsid w:val="00B22838"/>
    <w:rsid w:val="00B2287D"/>
    <w:rsid w:val="00B2303B"/>
    <w:rsid w:val="00B233A1"/>
    <w:rsid w:val="00B238A6"/>
    <w:rsid w:val="00B238CC"/>
    <w:rsid w:val="00B23947"/>
    <w:rsid w:val="00B23F7D"/>
    <w:rsid w:val="00B2464A"/>
    <w:rsid w:val="00B24654"/>
    <w:rsid w:val="00B24675"/>
    <w:rsid w:val="00B247E4"/>
    <w:rsid w:val="00B24A0C"/>
    <w:rsid w:val="00B24B7F"/>
    <w:rsid w:val="00B252FD"/>
    <w:rsid w:val="00B25749"/>
    <w:rsid w:val="00B257A8"/>
    <w:rsid w:val="00B25E17"/>
    <w:rsid w:val="00B25E62"/>
    <w:rsid w:val="00B265D3"/>
    <w:rsid w:val="00B2690D"/>
    <w:rsid w:val="00B26D84"/>
    <w:rsid w:val="00B2716C"/>
    <w:rsid w:val="00B2769B"/>
    <w:rsid w:val="00B27C1A"/>
    <w:rsid w:val="00B27D2C"/>
    <w:rsid w:val="00B304B0"/>
    <w:rsid w:val="00B31049"/>
    <w:rsid w:val="00B31204"/>
    <w:rsid w:val="00B31AC9"/>
    <w:rsid w:val="00B31D66"/>
    <w:rsid w:val="00B323D1"/>
    <w:rsid w:val="00B324CA"/>
    <w:rsid w:val="00B32611"/>
    <w:rsid w:val="00B32F3B"/>
    <w:rsid w:val="00B33203"/>
    <w:rsid w:val="00B332E5"/>
    <w:rsid w:val="00B337FF"/>
    <w:rsid w:val="00B33F24"/>
    <w:rsid w:val="00B34104"/>
    <w:rsid w:val="00B346B8"/>
    <w:rsid w:val="00B3487A"/>
    <w:rsid w:val="00B34C71"/>
    <w:rsid w:val="00B3502A"/>
    <w:rsid w:val="00B35102"/>
    <w:rsid w:val="00B35E07"/>
    <w:rsid w:val="00B36386"/>
    <w:rsid w:val="00B365FC"/>
    <w:rsid w:val="00B36B0A"/>
    <w:rsid w:val="00B36BFC"/>
    <w:rsid w:val="00B36C19"/>
    <w:rsid w:val="00B37278"/>
    <w:rsid w:val="00B37C59"/>
    <w:rsid w:val="00B37CD2"/>
    <w:rsid w:val="00B402C0"/>
    <w:rsid w:val="00B404E8"/>
    <w:rsid w:val="00B40C0C"/>
    <w:rsid w:val="00B40F6C"/>
    <w:rsid w:val="00B414E6"/>
    <w:rsid w:val="00B41BC1"/>
    <w:rsid w:val="00B41F18"/>
    <w:rsid w:val="00B420E6"/>
    <w:rsid w:val="00B42688"/>
    <w:rsid w:val="00B42C8B"/>
    <w:rsid w:val="00B435E1"/>
    <w:rsid w:val="00B44CBD"/>
    <w:rsid w:val="00B45824"/>
    <w:rsid w:val="00B4592C"/>
    <w:rsid w:val="00B45C08"/>
    <w:rsid w:val="00B462EA"/>
    <w:rsid w:val="00B46D0D"/>
    <w:rsid w:val="00B475D2"/>
    <w:rsid w:val="00B50157"/>
    <w:rsid w:val="00B5044F"/>
    <w:rsid w:val="00B507D7"/>
    <w:rsid w:val="00B5191A"/>
    <w:rsid w:val="00B51ACB"/>
    <w:rsid w:val="00B51E00"/>
    <w:rsid w:val="00B52331"/>
    <w:rsid w:val="00B52978"/>
    <w:rsid w:val="00B532FE"/>
    <w:rsid w:val="00B53604"/>
    <w:rsid w:val="00B539ED"/>
    <w:rsid w:val="00B53B28"/>
    <w:rsid w:val="00B54EAF"/>
    <w:rsid w:val="00B54F2E"/>
    <w:rsid w:val="00B551BA"/>
    <w:rsid w:val="00B551E2"/>
    <w:rsid w:val="00B55354"/>
    <w:rsid w:val="00B55DFD"/>
    <w:rsid w:val="00B55E27"/>
    <w:rsid w:val="00B56043"/>
    <w:rsid w:val="00B563CC"/>
    <w:rsid w:val="00B56C26"/>
    <w:rsid w:val="00B56DFF"/>
    <w:rsid w:val="00B56F52"/>
    <w:rsid w:val="00B57521"/>
    <w:rsid w:val="00B578CD"/>
    <w:rsid w:val="00B57F73"/>
    <w:rsid w:val="00B604DE"/>
    <w:rsid w:val="00B60867"/>
    <w:rsid w:val="00B60B7D"/>
    <w:rsid w:val="00B60E89"/>
    <w:rsid w:val="00B62037"/>
    <w:rsid w:val="00B62505"/>
    <w:rsid w:val="00B62D1F"/>
    <w:rsid w:val="00B62D24"/>
    <w:rsid w:val="00B6385F"/>
    <w:rsid w:val="00B63A25"/>
    <w:rsid w:val="00B63DAE"/>
    <w:rsid w:val="00B64396"/>
    <w:rsid w:val="00B64C16"/>
    <w:rsid w:val="00B64EBE"/>
    <w:rsid w:val="00B6631F"/>
    <w:rsid w:val="00B663F1"/>
    <w:rsid w:val="00B67217"/>
    <w:rsid w:val="00B6730C"/>
    <w:rsid w:val="00B67D3F"/>
    <w:rsid w:val="00B67EB4"/>
    <w:rsid w:val="00B704DD"/>
    <w:rsid w:val="00B704FB"/>
    <w:rsid w:val="00B7089F"/>
    <w:rsid w:val="00B70ADE"/>
    <w:rsid w:val="00B70E76"/>
    <w:rsid w:val="00B715EA"/>
    <w:rsid w:val="00B716D7"/>
    <w:rsid w:val="00B717C8"/>
    <w:rsid w:val="00B718EC"/>
    <w:rsid w:val="00B71B6D"/>
    <w:rsid w:val="00B71E43"/>
    <w:rsid w:val="00B71E4D"/>
    <w:rsid w:val="00B71EAE"/>
    <w:rsid w:val="00B7293B"/>
    <w:rsid w:val="00B72A33"/>
    <w:rsid w:val="00B72DCB"/>
    <w:rsid w:val="00B737DE"/>
    <w:rsid w:val="00B73CF6"/>
    <w:rsid w:val="00B73D4B"/>
    <w:rsid w:val="00B742D0"/>
    <w:rsid w:val="00B742EF"/>
    <w:rsid w:val="00B7480F"/>
    <w:rsid w:val="00B74BA5"/>
    <w:rsid w:val="00B74BA7"/>
    <w:rsid w:val="00B74CB7"/>
    <w:rsid w:val="00B75C87"/>
    <w:rsid w:val="00B75DB7"/>
    <w:rsid w:val="00B75E19"/>
    <w:rsid w:val="00B760D5"/>
    <w:rsid w:val="00B761B3"/>
    <w:rsid w:val="00B762C6"/>
    <w:rsid w:val="00B7655D"/>
    <w:rsid w:val="00B76607"/>
    <w:rsid w:val="00B76AD4"/>
    <w:rsid w:val="00B7765F"/>
    <w:rsid w:val="00B777D4"/>
    <w:rsid w:val="00B802D1"/>
    <w:rsid w:val="00B80483"/>
    <w:rsid w:val="00B80AEA"/>
    <w:rsid w:val="00B80FFE"/>
    <w:rsid w:val="00B810B3"/>
    <w:rsid w:val="00B81ECA"/>
    <w:rsid w:val="00B82A8B"/>
    <w:rsid w:val="00B82E4F"/>
    <w:rsid w:val="00B832F8"/>
    <w:rsid w:val="00B83A68"/>
    <w:rsid w:val="00B856E4"/>
    <w:rsid w:val="00B85977"/>
    <w:rsid w:val="00B85A30"/>
    <w:rsid w:val="00B85B77"/>
    <w:rsid w:val="00B86499"/>
    <w:rsid w:val="00B86ADE"/>
    <w:rsid w:val="00B86D5B"/>
    <w:rsid w:val="00B86E20"/>
    <w:rsid w:val="00B87DA0"/>
    <w:rsid w:val="00B9098C"/>
    <w:rsid w:val="00B9170B"/>
    <w:rsid w:val="00B91988"/>
    <w:rsid w:val="00B91BBA"/>
    <w:rsid w:val="00B91CBB"/>
    <w:rsid w:val="00B91E19"/>
    <w:rsid w:val="00B91EE5"/>
    <w:rsid w:val="00B9247C"/>
    <w:rsid w:val="00B9345C"/>
    <w:rsid w:val="00B939FE"/>
    <w:rsid w:val="00B9431A"/>
    <w:rsid w:val="00B94464"/>
    <w:rsid w:val="00B948AF"/>
    <w:rsid w:val="00B949BD"/>
    <w:rsid w:val="00B951DD"/>
    <w:rsid w:val="00B9522E"/>
    <w:rsid w:val="00B95576"/>
    <w:rsid w:val="00B956B1"/>
    <w:rsid w:val="00B9579A"/>
    <w:rsid w:val="00B957B9"/>
    <w:rsid w:val="00B95BE3"/>
    <w:rsid w:val="00B96215"/>
    <w:rsid w:val="00B963E0"/>
    <w:rsid w:val="00B964E0"/>
    <w:rsid w:val="00B96A74"/>
    <w:rsid w:val="00B96F4B"/>
    <w:rsid w:val="00B977F7"/>
    <w:rsid w:val="00B97E9F"/>
    <w:rsid w:val="00BA079B"/>
    <w:rsid w:val="00BA0FB4"/>
    <w:rsid w:val="00BA11D6"/>
    <w:rsid w:val="00BA16B9"/>
    <w:rsid w:val="00BA1AB8"/>
    <w:rsid w:val="00BA1C89"/>
    <w:rsid w:val="00BA1CF0"/>
    <w:rsid w:val="00BA1DF7"/>
    <w:rsid w:val="00BA2911"/>
    <w:rsid w:val="00BA2B0D"/>
    <w:rsid w:val="00BA2CA4"/>
    <w:rsid w:val="00BA3894"/>
    <w:rsid w:val="00BA4176"/>
    <w:rsid w:val="00BA52CA"/>
    <w:rsid w:val="00BA5612"/>
    <w:rsid w:val="00BA57A6"/>
    <w:rsid w:val="00BA5D04"/>
    <w:rsid w:val="00BA677C"/>
    <w:rsid w:val="00BA6C1E"/>
    <w:rsid w:val="00BA7245"/>
    <w:rsid w:val="00BA7394"/>
    <w:rsid w:val="00BA748E"/>
    <w:rsid w:val="00BA749C"/>
    <w:rsid w:val="00BB047C"/>
    <w:rsid w:val="00BB06E5"/>
    <w:rsid w:val="00BB0D49"/>
    <w:rsid w:val="00BB101B"/>
    <w:rsid w:val="00BB1283"/>
    <w:rsid w:val="00BB132E"/>
    <w:rsid w:val="00BB1435"/>
    <w:rsid w:val="00BB1894"/>
    <w:rsid w:val="00BB1EBC"/>
    <w:rsid w:val="00BB2182"/>
    <w:rsid w:val="00BB26E0"/>
    <w:rsid w:val="00BB28FD"/>
    <w:rsid w:val="00BB2932"/>
    <w:rsid w:val="00BB2C5E"/>
    <w:rsid w:val="00BB3A97"/>
    <w:rsid w:val="00BB3B2A"/>
    <w:rsid w:val="00BB42C5"/>
    <w:rsid w:val="00BB4714"/>
    <w:rsid w:val="00BB57FA"/>
    <w:rsid w:val="00BB5C08"/>
    <w:rsid w:val="00BB6761"/>
    <w:rsid w:val="00BB6D8D"/>
    <w:rsid w:val="00BC0198"/>
    <w:rsid w:val="00BC108F"/>
    <w:rsid w:val="00BC10B4"/>
    <w:rsid w:val="00BC1673"/>
    <w:rsid w:val="00BC2896"/>
    <w:rsid w:val="00BC2BA6"/>
    <w:rsid w:val="00BC2D6E"/>
    <w:rsid w:val="00BC32BB"/>
    <w:rsid w:val="00BC3479"/>
    <w:rsid w:val="00BC34D2"/>
    <w:rsid w:val="00BC3883"/>
    <w:rsid w:val="00BC3F8F"/>
    <w:rsid w:val="00BC454E"/>
    <w:rsid w:val="00BC47C1"/>
    <w:rsid w:val="00BC4A81"/>
    <w:rsid w:val="00BC4D1E"/>
    <w:rsid w:val="00BC5A52"/>
    <w:rsid w:val="00BC5E9B"/>
    <w:rsid w:val="00BC64AD"/>
    <w:rsid w:val="00BC7B97"/>
    <w:rsid w:val="00BD022B"/>
    <w:rsid w:val="00BD0860"/>
    <w:rsid w:val="00BD0ACB"/>
    <w:rsid w:val="00BD0F31"/>
    <w:rsid w:val="00BD0F79"/>
    <w:rsid w:val="00BD1C9C"/>
    <w:rsid w:val="00BD1D01"/>
    <w:rsid w:val="00BD29B3"/>
    <w:rsid w:val="00BD2D52"/>
    <w:rsid w:val="00BD2FD4"/>
    <w:rsid w:val="00BD30E6"/>
    <w:rsid w:val="00BD3694"/>
    <w:rsid w:val="00BD3DE8"/>
    <w:rsid w:val="00BD3FD4"/>
    <w:rsid w:val="00BD4450"/>
    <w:rsid w:val="00BD531E"/>
    <w:rsid w:val="00BD5ACC"/>
    <w:rsid w:val="00BD60B6"/>
    <w:rsid w:val="00BD6177"/>
    <w:rsid w:val="00BD6344"/>
    <w:rsid w:val="00BD73B7"/>
    <w:rsid w:val="00BD7807"/>
    <w:rsid w:val="00BD7A56"/>
    <w:rsid w:val="00BD7AD8"/>
    <w:rsid w:val="00BE1420"/>
    <w:rsid w:val="00BE14AE"/>
    <w:rsid w:val="00BE18F4"/>
    <w:rsid w:val="00BE19E0"/>
    <w:rsid w:val="00BE2BC8"/>
    <w:rsid w:val="00BE3B92"/>
    <w:rsid w:val="00BE404F"/>
    <w:rsid w:val="00BE45D8"/>
    <w:rsid w:val="00BE4D9F"/>
    <w:rsid w:val="00BE624C"/>
    <w:rsid w:val="00BE637F"/>
    <w:rsid w:val="00BE69DC"/>
    <w:rsid w:val="00BE6B6B"/>
    <w:rsid w:val="00BE71C3"/>
    <w:rsid w:val="00BE78BF"/>
    <w:rsid w:val="00BE7B64"/>
    <w:rsid w:val="00BF071F"/>
    <w:rsid w:val="00BF0879"/>
    <w:rsid w:val="00BF16F8"/>
    <w:rsid w:val="00BF2734"/>
    <w:rsid w:val="00BF2AD5"/>
    <w:rsid w:val="00BF4072"/>
    <w:rsid w:val="00BF491A"/>
    <w:rsid w:val="00BF4BCB"/>
    <w:rsid w:val="00BF4E31"/>
    <w:rsid w:val="00BF503D"/>
    <w:rsid w:val="00BF509B"/>
    <w:rsid w:val="00BF527E"/>
    <w:rsid w:val="00BF5C21"/>
    <w:rsid w:val="00BF5DAB"/>
    <w:rsid w:val="00BF6C58"/>
    <w:rsid w:val="00BF7508"/>
    <w:rsid w:val="00C00167"/>
    <w:rsid w:val="00C0047A"/>
    <w:rsid w:val="00C00CC8"/>
    <w:rsid w:val="00C00E0B"/>
    <w:rsid w:val="00C019AE"/>
    <w:rsid w:val="00C01C4C"/>
    <w:rsid w:val="00C01EEA"/>
    <w:rsid w:val="00C01FED"/>
    <w:rsid w:val="00C034BA"/>
    <w:rsid w:val="00C03B93"/>
    <w:rsid w:val="00C0431D"/>
    <w:rsid w:val="00C0435B"/>
    <w:rsid w:val="00C04680"/>
    <w:rsid w:val="00C0522E"/>
    <w:rsid w:val="00C0540E"/>
    <w:rsid w:val="00C05726"/>
    <w:rsid w:val="00C05EBE"/>
    <w:rsid w:val="00C06065"/>
    <w:rsid w:val="00C063D4"/>
    <w:rsid w:val="00C064D9"/>
    <w:rsid w:val="00C066B9"/>
    <w:rsid w:val="00C06FF3"/>
    <w:rsid w:val="00C075CD"/>
    <w:rsid w:val="00C0789D"/>
    <w:rsid w:val="00C10E92"/>
    <w:rsid w:val="00C11354"/>
    <w:rsid w:val="00C11AC2"/>
    <w:rsid w:val="00C11E25"/>
    <w:rsid w:val="00C1267E"/>
    <w:rsid w:val="00C12A7F"/>
    <w:rsid w:val="00C12AD1"/>
    <w:rsid w:val="00C13286"/>
    <w:rsid w:val="00C132B8"/>
    <w:rsid w:val="00C1344E"/>
    <w:rsid w:val="00C13F7F"/>
    <w:rsid w:val="00C14060"/>
    <w:rsid w:val="00C140C0"/>
    <w:rsid w:val="00C143C6"/>
    <w:rsid w:val="00C14BAF"/>
    <w:rsid w:val="00C16BC0"/>
    <w:rsid w:val="00C17A30"/>
    <w:rsid w:val="00C17D21"/>
    <w:rsid w:val="00C17FB1"/>
    <w:rsid w:val="00C20AC1"/>
    <w:rsid w:val="00C20BE8"/>
    <w:rsid w:val="00C20CD0"/>
    <w:rsid w:val="00C219EB"/>
    <w:rsid w:val="00C21A8D"/>
    <w:rsid w:val="00C21B71"/>
    <w:rsid w:val="00C220CA"/>
    <w:rsid w:val="00C22B0F"/>
    <w:rsid w:val="00C22CAF"/>
    <w:rsid w:val="00C234C2"/>
    <w:rsid w:val="00C24088"/>
    <w:rsid w:val="00C24575"/>
    <w:rsid w:val="00C2466C"/>
    <w:rsid w:val="00C24C14"/>
    <w:rsid w:val="00C24DA5"/>
    <w:rsid w:val="00C24FBF"/>
    <w:rsid w:val="00C257F8"/>
    <w:rsid w:val="00C25A02"/>
    <w:rsid w:val="00C27732"/>
    <w:rsid w:val="00C27DE7"/>
    <w:rsid w:val="00C30059"/>
    <w:rsid w:val="00C3039A"/>
    <w:rsid w:val="00C30436"/>
    <w:rsid w:val="00C306CB"/>
    <w:rsid w:val="00C30D1A"/>
    <w:rsid w:val="00C31491"/>
    <w:rsid w:val="00C31603"/>
    <w:rsid w:val="00C31831"/>
    <w:rsid w:val="00C31E82"/>
    <w:rsid w:val="00C32BB5"/>
    <w:rsid w:val="00C32C24"/>
    <w:rsid w:val="00C32C30"/>
    <w:rsid w:val="00C33164"/>
    <w:rsid w:val="00C33434"/>
    <w:rsid w:val="00C337BF"/>
    <w:rsid w:val="00C33BBF"/>
    <w:rsid w:val="00C33C4C"/>
    <w:rsid w:val="00C33E5A"/>
    <w:rsid w:val="00C34039"/>
    <w:rsid w:val="00C341FF"/>
    <w:rsid w:val="00C34226"/>
    <w:rsid w:val="00C347FC"/>
    <w:rsid w:val="00C34F64"/>
    <w:rsid w:val="00C352E6"/>
    <w:rsid w:val="00C35520"/>
    <w:rsid w:val="00C35EB0"/>
    <w:rsid w:val="00C36BF0"/>
    <w:rsid w:val="00C3724C"/>
    <w:rsid w:val="00C37484"/>
    <w:rsid w:val="00C37507"/>
    <w:rsid w:val="00C37636"/>
    <w:rsid w:val="00C377B5"/>
    <w:rsid w:val="00C40B0E"/>
    <w:rsid w:val="00C410FF"/>
    <w:rsid w:val="00C4118E"/>
    <w:rsid w:val="00C4158D"/>
    <w:rsid w:val="00C415E9"/>
    <w:rsid w:val="00C4185A"/>
    <w:rsid w:val="00C420FA"/>
    <w:rsid w:val="00C42127"/>
    <w:rsid w:val="00C421E8"/>
    <w:rsid w:val="00C4254A"/>
    <w:rsid w:val="00C432D5"/>
    <w:rsid w:val="00C432F8"/>
    <w:rsid w:val="00C439DA"/>
    <w:rsid w:val="00C440C1"/>
    <w:rsid w:val="00C442A2"/>
    <w:rsid w:val="00C4487F"/>
    <w:rsid w:val="00C448A4"/>
    <w:rsid w:val="00C44D83"/>
    <w:rsid w:val="00C45327"/>
    <w:rsid w:val="00C45A70"/>
    <w:rsid w:val="00C45AE1"/>
    <w:rsid w:val="00C45B74"/>
    <w:rsid w:val="00C460A4"/>
    <w:rsid w:val="00C46531"/>
    <w:rsid w:val="00C46AE2"/>
    <w:rsid w:val="00C47206"/>
    <w:rsid w:val="00C472C1"/>
    <w:rsid w:val="00C504A0"/>
    <w:rsid w:val="00C50572"/>
    <w:rsid w:val="00C513C0"/>
    <w:rsid w:val="00C51989"/>
    <w:rsid w:val="00C51CCC"/>
    <w:rsid w:val="00C522A3"/>
    <w:rsid w:val="00C5287D"/>
    <w:rsid w:val="00C5385D"/>
    <w:rsid w:val="00C54546"/>
    <w:rsid w:val="00C54716"/>
    <w:rsid w:val="00C54B9B"/>
    <w:rsid w:val="00C5501B"/>
    <w:rsid w:val="00C55829"/>
    <w:rsid w:val="00C5658B"/>
    <w:rsid w:val="00C566F2"/>
    <w:rsid w:val="00C56CED"/>
    <w:rsid w:val="00C57436"/>
    <w:rsid w:val="00C5754C"/>
    <w:rsid w:val="00C576A2"/>
    <w:rsid w:val="00C57C38"/>
    <w:rsid w:val="00C57C45"/>
    <w:rsid w:val="00C57F60"/>
    <w:rsid w:val="00C60534"/>
    <w:rsid w:val="00C60A0A"/>
    <w:rsid w:val="00C60E48"/>
    <w:rsid w:val="00C6124A"/>
    <w:rsid w:val="00C613D2"/>
    <w:rsid w:val="00C61456"/>
    <w:rsid w:val="00C619A5"/>
    <w:rsid w:val="00C62347"/>
    <w:rsid w:val="00C626B3"/>
    <w:rsid w:val="00C62CBB"/>
    <w:rsid w:val="00C62D42"/>
    <w:rsid w:val="00C63246"/>
    <w:rsid w:val="00C63701"/>
    <w:rsid w:val="00C63951"/>
    <w:rsid w:val="00C6398D"/>
    <w:rsid w:val="00C63C65"/>
    <w:rsid w:val="00C63CD4"/>
    <w:rsid w:val="00C65629"/>
    <w:rsid w:val="00C663E5"/>
    <w:rsid w:val="00C66909"/>
    <w:rsid w:val="00C66ED5"/>
    <w:rsid w:val="00C6713C"/>
    <w:rsid w:val="00C67296"/>
    <w:rsid w:val="00C67FF0"/>
    <w:rsid w:val="00C7003A"/>
    <w:rsid w:val="00C70279"/>
    <w:rsid w:val="00C70645"/>
    <w:rsid w:val="00C70788"/>
    <w:rsid w:val="00C71159"/>
    <w:rsid w:val="00C713C2"/>
    <w:rsid w:val="00C718F3"/>
    <w:rsid w:val="00C7197B"/>
    <w:rsid w:val="00C71BC7"/>
    <w:rsid w:val="00C71E87"/>
    <w:rsid w:val="00C71EAE"/>
    <w:rsid w:val="00C723C6"/>
    <w:rsid w:val="00C7257E"/>
    <w:rsid w:val="00C72CF6"/>
    <w:rsid w:val="00C72D14"/>
    <w:rsid w:val="00C72E66"/>
    <w:rsid w:val="00C7312F"/>
    <w:rsid w:val="00C732CF"/>
    <w:rsid w:val="00C73C5B"/>
    <w:rsid w:val="00C73DFE"/>
    <w:rsid w:val="00C74145"/>
    <w:rsid w:val="00C74556"/>
    <w:rsid w:val="00C74F9B"/>
    <w:rsid w:val="00C74FA9"/>
    <w:rsid w:val="00C7526B"/>
    <w:rsid w:val="00C760F7"/>
    <w:rsid w:val="00C76802"/>
    <w:rsid w:val="00C76BB3"/>
    <w:rsid w:val="00C76D86"/>
    <w:rsid w:val="00C77043"/>
    <w:rsid w:val="00C77082"/>
    <w:rsid w:val="00C773D7"/>
    <w:rsid w:val="00C77741"/>
    <w:rsid w:val="00C77A7B"/>
    <w:rsid w:val="00C77E15"/>
    <w:rsid w:val="00C77E6F"/>
    <w:rsid w:val="00C801A3"/>
    <w:rsid w:val="00C808B5"/>
    <w:rsid w:val="00C80B5F"/>
    <w:rsid w:val="00C80B9B"/>
    <w:rsid w:val="00C8182E"/>
    <w:rsid w:val="00C818DE"/>
    <w:rsid w:val="00C819E2"/>
    <w:rsid w:val="00C819F8"/>
    <w:rsid w:val="00C81BC4"/>
    <w:rsid w:val="00C81C5F"/>
    <w:rsid w:val="00C81FE5"/>
    <w:rsid w:val="00C82BAE"/>
    <w:rsid w:val="00C82D52"/>
    <w:rsid w:val="00C8303C"/>
    <w:rsid w:val="00C83B97"/>
    <w:rsid w:val="00C84816"/>
    <w:rsid w:val="00C8487D"/>
    <w:rsid w:val="00C84E0D"/>
    <w:rsid w:val="00C84FC3"/>
    <w:rsid w:val="00C8500C"/>
    <w:rsid w:val="00C85E63"/>
    <w:rsid w:val="00C85F55"/>
    <w:rsid w:val="00C8631F"/>
    <w:rsid w:val="00C86432"/>
    <w:rsid w:val="00C8643D"/>
    <w:rsid w:val="00C876EB"/>
    <w:rsid w:val="00C87CD6"/>
    <w:rsid w:val="00C87EBA"/>
    <w:rsid w:val="00C87FB3"/>
    <w:rsid w:val="00C90C0A"/>
    <w:rsid w:val="00C91D6B"/>
    <w:rsid w:val="00C92825"/>
    <w:rsid w:val="00C92CEF"/>
    <w:rsid w:val="00C942C8"/>
    <w:rsid w:val="00C943C2"/>
    <w:rsid w:val="00C94608"/>
    <w:rsid w:val="00C95084"/>
    <w:rsid w:val="00C9558D"/>
    <w:rsid w:val="00C955D5"/>
    <w:rsid w:val="00C95717"/>
    <w:rsid w:val="00C96676"/>
    <w:rsid w:val="00C96B39"/>
    <w:rsid w:val="00C96BAD"/>
    <w:rsid w:val="00C96EFF"/>
    <w:rsid w:val="00C97173"/>
    <w:rsid w:val="00C971B3"/>
    <w:rsid w:val="00C9753C"/>
    <w:rsid w:val="00C9759A"/>
    <w:rsid w:val="00C97650"/>
    <w:rsid w:val="00C97B22"/>
    <w:rsid w:val="00C97B6D"/>
    <w:rsid w:val="00C97CC3"/>
    <w:rsid w:val="00CA03A0"/>
    <w:rsid w:val="00CA15CE"/>
    <w:rsid w:val="00CA174D"/>
    <w:rsid w:val="00CA3177"/>
    <w:rsid w:val="00CA34F0"/>
    <w:rsid w:val="00CA3867"/>
    <w:rsid w:val="00CA39BF"/>
    <w:rsid w:val="00CA3B0E"/>
    <w:rsid w:val="00CA420C"/>
    <w:rsid w:val="00CA4375"/>
    <w:rsid w:val="00CA47CB"/>
    <w:rsid w:val="00CA4F15"/>
    <w:rsid w:val="00CA53E4"/>
    <w:rsid w:val="00CA56B0"/>
    <w:rsid w:val="00CA5B42"/>
    <w:rsid w:val="00CA6152"/>
    <w:rsid w:val="00CA65B5"/>
    <w:rsid w:val="00CA6774"/>
    <w:rsid w:val="00CA7070"/>
    <w:rsid w:val="00CA7D57"/>
    <w:rsid w:val="00CA7E0D"/>
    <w:rsid w:val="00CA7F8F"/>
    <w:rsid w:val="00CB0956"/>
    <w:rsid w:val="00CB0BD1"/>
    <w:rsid w:val="00CB0C8E"/>
    <w:rsid w:val="00CB0E76"/>
    <w:rsid w:val="00CB11C2"/>
    <w:rsid w:val="00CB1326"/>
    <w:rsid w:val="00CB2101"/>
    <w:rsid w:val="00CB2150"/>
    <w:rsid w:val="00CB3955"/>
    <w:rsid w:val="00CB3A0B"/>
    <w:rsid w:val="00CB3D59"/>
    <w:rsid w:val="00CB3F98"/>
    <w:rsid w:val="00CB4049"/>
    <w:rsid w:val="00CB41BC"/>
    <w:rsid w:val="00CB41DB"/>
    <w:rsid w:val="00CB43DD"/>
    <w:rsid w:val="00CB65D5"/>
    <w:rsid w:val="00CB65F0"/>
    <w:rsid w:val="00CB6669"/>
    <w:rsid w:val="00CB7F2E"/>
    <w:rsid w:val="00CC009E"/>
    <w:rsid w:val="00CC0D65"/>
    <w:rsid w:val="00CC1215"/>
    <w:rsid w:val="00CC122F"/>
    <w:rsid w:val="00CC1691"/>
    <w:rsid w:val="00CC1771"/>
    <w:rsid w:val="00CC1A31"/>
    <w:rsid w:val="00CC1A8A"/>
    <w:rsid w:val="00CC1B48"/>
    <w:rsid w:val="00CC1D06"/>
    <w:rsid w:val="00CC1F61"/>
    <w:rsid w:val="00CC1F86"/>
    <w:rsid w:val="00CC21BB"/>
    <w:rsid w:val="00CC2563"/>
    <w:rsid w:val="00CC30A5"/>
    <w:rsid w:val="00CC30B2"/>
    <w:rsid w:val="00CC3391"/>
    <w:rsid w:val="00CC36AF"/>
    <w:rsid w:val="00CC3FAD"/>
    <w:rsid w:val="00CC4053"/>
    <w:rsid w:val="00CC4138"/>
    <w:rsid w:val="00CC4526"/>
    <w:rsid w:val="00CC4639"/>
    <w:rsid w:val="00CC480D"/>
    <w:rsid w:val="00CC4B25"/>
    <w:rsid w:val="00CC4BB4"/>
    <w:rsid w:val="00CC5132"/>
    <w:rsid w:val="00CC5679"/>
    <w:rsid w:val="00CC5C79"/>
    <w:rsid w:val="00CC6A14"/>
    <w:rsid w:val="00CC718E"/>
    <w:rsid w:val="00CC74F7"/>
    <w:rsid w:val="00CD0115"/>
    <w:rsid w:val="00CD0555"/>
    <w:rsid w:val="00CD11D4"/>
    <w:rsid w:val="00CD1A30"/>
    <w:rsid w:val="00CD1DD2"/>
    <w:rsid w:val="00CD2074"/>
    <w:rsid w:val="00CD2828"/>
    <w:rsid w:val="00CD2C58"/>
    <w:rsid w:val="00CD31CC"/>
    <w:rsid w:val="00CD36C4"/>
    <w:rsid w:val="00CD3A1F"/>
    <w:rsid w:val="00CD3E6B"/>
    <w:rsid w:val="00CD3EE6"/>
    <w:rsid w:val="00CD4F4A"/>
    <w:rsid w:val="00CD5808"/>
    <w:rsid w:val="00CD582B"/>
    <w:rsid w:val="00CD5D53"/>
    <w:rsid w:val="00CD5E31"/>
    <w:rsid w:val="00CD6E82"/>
    <w:rsid w:val="00CD75AB"/>
    <w:rsid w:val="00CD770A"/>
    <w:rsid w:val="00CD7C79"/>
    <w:rsid w:val="00CD7F19"/>
    <w:rsid w:val="00CD7F21"/>
    <w:rsid w:val="00CE053B"/>
    <w:rsid w:val="00CE0776"/>
    <w:rsid w:val="00CE0837"/>
    <w:rsid w:val="00CE0B14"/>
    <w:rsid w:val="00CE1159"/>
    <w:rsid w:val="00CE1495"/>
    <w:rsid w:val="00CE1996"/>
    <w:rsid w:val="00CE1D56"/>
    <w:rsid w:val="00CE2032"/>
    <w:rsid w:val="00CE25B5"/>
    <w:rsid w:val="00CE261B"/>
    <w:rsid w:val="00CE2C82"/>
    <w:rsid w:val="00CE307D"/>
    <w:rsid w:val="00CE3731"/>
    <w:rsid w:val="00CE37FF"/>
    <w:rsid w:val="00CE3990"/>
    <w:rsid w:val="00CE54A2"/>
    <w:rsid w:val="00CE5646"/>
    <w:rsid w:val="00CE5842"/>
    <w:rsid w:val="00CE5BAC"/>
    <w:rsid w:val="00CE5DD8"/>
    <w:rsid w:val="00CE6E45"/>
    <w:rsid w:val="00CE7324"/>
    <w:rsid w:val="00CE74FE"/>
    <w:rsid w:val="00CE768D"/>
    <w:rsid w:val="00CE770F"/>
    <w:rsid w:val="00CF0659"/>
    <w:rsid w:val="00CF0CA9"/>
    <w:rsid w:val="00CF0F16"/>
    <w:rsid w:val="00CF0F86"/>
    <w:rsid w:val="00CF11D5"/>
    <w:rsid w:val="00CF1A4B"/>
    <w:rsid w:val="00CF2187"/>
    <w:rsid w:val="00CF227F"/>
    <w:rsid w:val="00CF25C2"/>
    <w:rsid w:val="00CF28E4"/>
    <w:rsid w:val="00CF3287"/>
    <w:rsid w:val="00CF36A6"/>
    <w:rsid w:val="00CF37DE"/>
    <w:rsid w:val="00CF3AC0"/>
    <w:rsid w:val="00CF3D87"/>
    <w:rsid w:val="00CF480F"/>
    <w:rsid w:val="00CF4830"/>
    <w:rsid w:val="00CF4CE2"/>
    <w:rsid w:val="00CF4EE3"/>
    <w:rsid w:val="00CF56A4"/>
    <w:rsid w:val="00CF5E5B"/>
    <w:rsid w:val="00CF5EA8"/>
    <w:rsid w:val="00CF604A"/>
    <w:rsid w:val="00CF60C7"/>
    <w:rsid w:val="00CF6B5E"/>
    <w:rsid w:val="00CF7696"/>
    <w:rsid w:val="00CF77CC"/>
    <w:rsid w:val="00CF79CF"/>
    <w:rsid w:val="00CF7EF7"/>
    <w:rsid w:val="00D00A61"/>
    <w:rsid w:val="00D00C7B"/>
    <w:rsid w:val="00D0150B"/>
    <w:rsid w:val="00D01A07"/>
    <w:rsid w:val="00D01CAD"/>
    <w:rsid w:val="00D01F1E"/>
    <w:rsid w:val="00D0220D"/>
    <w:rsid w:val="00D024B1"/>
    <w:rsid w:val="00D02C9C"/>
    <w:rsid w:val="00D030FC"/>
    <w:rsid w:val="00D0375C"/>
    <w:rsid w:val="00D03C10"/>
    <w:rsid w:val="00D03C8A"/>
    <w:rsid w:val="00D03DC7"/>
    <w:rsid w:val="00D03EED"/>
    <w:rsid w:val="00D04D5B"/>
    <w:rsid w:val="00D04E82"/>
    <w:rsid w:val="00D053F2"/>
    <w:rsid w:val="00D05DD2"/>
    <w:rsid w:val="00D0628E"/>
    <w:rsid w:val="00D0632E"/>
    <w:rsid w:val="00D067DE"/>
    <w:rsid w:val="00D06B4C"/>
    <w:rsid w:val="00D06D25"/>
    <w:rsid w:val="00D06E95"/>
    <w:rsid w:val="00D0737F"/>
    <w:rsid w:val="00D078EA"/>
    <w:rsid w:val="00D079A5"/>
    <w:rsid w:val="00D07A74"/>
    <w:rsid w:val="00D07B78"/>
    <w:rsid w:val="00D07D91"/>
    <w:rsid w:val="00D07E7E"/>
    <w:rsid w:val="00D07FBA"/>
    <w:rsid w:val="00D10950"/>
    <w:rsid w:val="00D10A2D"/>
    <w:rsid w:val="00D10C17"/>
    <w:rsid w:val="00D10E78"/>
    <w:rsid w:val="00D1177B"/>
    <w:rsid w:val="00D117CF"/>
    <w:rsid w:val="00D11FDE"/>
    <w:rsid w:val="00D1201C"/>
    <w:rsid w:val="00D12864"/>
    <w:rsid w:val="00D13003"/>
    <w:rsid w:val="00D139E7"/>
    <w:rsid w:val="00D13E8B"/>
    <w:rsid w:val="00D14305"/>
    <w:rsid w:val="00D14981"/>
    <w:rsid w:val="00D154C3"/>
    <w:rsid w:val="00D155F0"/>
    <w:rsid w:val="00D16393"/>
    <w:rsid w:val="00D16B19"/>
    <w:rsid w:val="00D16CD3"/>
    <w:rsid w:val="00D16EBB"/>
    <w:rsid w:val="00D17EF1"/>
    <w:rsid w:val="00D201A9"/>
    <w:rsid w:val="00D21055"/>
    <w:rsid w:val="00D21D99"/>
    <w:rsid w:val="00D220BB"/>
    <w:rsid w:val="00D222EC"/>
    <w:rsid w:val="00D22303"/>
    <w:rsid w:val="00D2277E"/>
    <w:rsid w:val="00D22B2E"/>
    <w:rsid w:val="00D23264"/>
    <w:rsid w:val="00D238F1"/>
    <w:rsid w:val="00D23B9B"/>
    <w:rsid w:val="00D2455F"/>
    <w:rsid w:val="00D24C98"/>
    <w:rsid w:val="00D24E7F"/>
    <w:rsid w:val="00D24FC3"/>
    <w:rsid w:val="00D25347"/>
    <w:rsid w:val="00D25A1B"/>
    <w:rsid w:val="00D25AC3"/>
    <w:rsid w:val="00D26126"/>
    <w:rsid w:val="00D27085"/>
    <w:rsid w:val="00D27864"/>
    <w:rsid w:val="00D30691"/>
    <w:rsid w:val="00D30C14"/>
    <w:rsid w:val="00D30DDB"/>
    <w:rsid w:val="00D30E8E"/>
    <w:rsid w:val="00D30F02"/>
    <w:rsid w:val="00D31249"/>
    <w:rsid w:val="00D31EFC"/>
    <w:rsid w:val="00D32592"/>
    <w:rsid w:val="00D32725"/>
    <w:rsid w:val="00D3286F"/>
    <w:rsid w:val="00D329E9"/>
    <w:rsid w:val="00D32B16"/>
    <w:rsid w:val="00D33305"/>
    <w:rsid w:val="00D335B8"/>
    <w:rsid w:val="00D33E0E"/>
    <w:rsid w:val="00D34312"/>
    <w:rsid w:val="00D34FA7"/>
    <w:rsid w:val="00D35245"/>
    <w:rsid w:val="00D352D3"/>
    <w:rsid w:val="00D358AB"/>
    <w:rsid w:val="00D35D38"/>
    <w:rsid w:val="00D35D9C"/>
    <w:rsid w:val="00D364AB"/>
    <w:rsid w:val="00D36619"/>
    <w:rsid w:val="00D3672E"/>
    <w:rsid w:val="00D36DFE"/>
    <w:rsid w:val="00D36EE0"/>
    <w:rsid w:val="00D36EF7"/>
    <w:rsid w:val="00D36FEF"/>
    <w:rsid w:val="00D371B2"/>
    <w:rsid w:val="00D372E2"/>
    <w:rsid w:val="00D3748A"/>
    <w:rsid w:val="00D37F81"/>
    <w:rsid w:val="00D40305"/>
    <w:rsid w:val="00D405EF"/>
    <w:rsid w:val="00D40C35"/>
    <w:rsid w:val="00D410B7"/>
    <w:rsid w:val="00D418EA"/>
    <w:rsid w:val="00D41B8D"/>
    <w:rsid w:val="00D41BBA"/>
    <w:rsid w:val="00D41E44"/>
    <w:rsid w:val="00D421A1"/>
    <w:rsid w:val="00D42227"/>
    <w:rsid w:val="00D4249E"/>
    <w:rsid w:val="00D42DF9"/>
    <w:rsid w:val="00D4367C"/>
    <w:rsid w:val="00D43AFE"/>
    <w:rsid w:val="00D440B3"/>
    <w:rsid w:val="00D4411C"/>
    <w:rsid w:val="00D45479"/>
    <w:rsid w:val="00D45875"/>
    <w:rsid w:val="00D45A4F"/>
    <w:rsid w:val="00D45BC9"/>
    <w:rsid w:val="00D45EA4"/>
    <w:rsid w:val="00D45F9C"/>
    <w:rsid w:val="00D45FCD"/>
    <w:rsid w:val="00D4670B"/>
    <w:rsid w:val="00D47429"/>
    <w:rsid w:val="00D475E7"/>
    <w:rsid w:val="00D50030"/>
    <w:rsid w:val="00D50CE7"/>
    <w:rsid w:val="00D51394"/>
    <w:rsid w:val="00D515C2"/>
    <w:rsid w:val="00D51F46"/>
    <w:rsid w:val="00D5266B"/>
    <w:rsid w:val="00D5289D"/>
    <w:rsid w:val="00D52E1F"/>
    <w:rsid w:val="00D53161"/>
    <w:rsid w:val="00D532A0"/>
    <w:rsid w:val="00D5367D"/>
    <w:rsid w:val="00D538E9"/>
    <w:rsid w:val="00D53D05"/>
    <w:rsid w:val="00D54660"/>
    <w:rsid w:val="00D547CE"/>
    <w:rsid w:val="00D54F1C"/>
    <w:rsid w:val="00D54FA4"/>
    <w:rsid w:val="00D55407"/>
    <w:rsid w:val="00D555F0"/>
    <w:rsid w:val="00D559FD"/>
    <w:rsid w:val="00D55B56"/>
    <w:rsid w:val="00D55E41"/>
    <w:rsid w:val="00D565CE"/>
    <w:rsid w:val="00D56828"/>
    <w:rsid w:val="00D568BE"/>
    <w:rsid w:val="00D56BC4"/>
    <w:rsid w:val="00D576F5"/>
    <w:rsid w:val="00D60104"/>
    <w:rsid w:val="00D60357"/>
    <w:rsid w:val="00D61494"/>
    <w:rsid w:val="00D6149D"/>
    <w:rsid w:val="00D61A7E"/>
    <w:rsid w:val="00D623F8"/>
    <w:rsid w:val="00D62F08"/>
    <w:rsid w:val="00D630E8"/>
    <w:rsid w:val="00D63B16"/>
    <w:rsid w:val="00D63D13"/>
    <w:rsid w:val="00D63F00"/>
    <w:rsid w:val="00D643CF"/>
    <w:rsid w:val="00D643DF"/>
    <w:rsid w:val="00D64A8A"/>
    <w:rsid w:val="00D64C26"/>
    <w:rsid w:val="00D64D43"/>
    <w:rsid w:val="00D64DCD"/>
    <w:rsid w:val="00D64EC0"/>
    <w:rsid w:val="00D64ED9"/>
    <w:rsid w:val="00D65127"/>
    <w:rsid w:val="00D65279"/>
    <w:rsid w:val="00D65305"/>
    <w:rsid w:val="00D65ABE"/>
    <w:rsid w:val="00D65E28"/>
    <w:rsid w:val="00D66586"/>
    <w:rsid w:val="00D665D5"/>
    <w:rsid w:val="00D66A4E"/>
    <w:rsid w:val="00D676B7"/>
    <w:rsid w:val="00D67A83"/>
    <w:rsid w:val="00D67B42"/>
    <w:rsid w:val="00D70D8F"/>
    <w:rsid w:val="00D70DD2"/>
    <w:rsid w:val="00D71957"/>
    <w:rsid w:val="00D71B25"/>
    <w:rsid w:val="00D7210B"/>
    <w:rsid w:val="00D724ED"/>
    <w:rsid w:val="00D72900"/>
    <w:rsid w:val="00D72C0C"/>
    <w:rsid w:val="00D72E3F"/>
    <w:rsid w:val="00D73093"/>
    <w:rsid w:val="00D73358"/>
    <w:rsid w:val="00D744AB"/>
    <w:rsid w:val="00D745DF"/>
    <w:rsid w:val="00D74B5E"/>
    <w:rsid w:val="00D7555D"/>
    <w:rsid w:val="00D7560F"/>
    <w:rsid w:val="00D763C1"/>
    <w:rsid w:val="00D768D2"/>
    <w:rsid w:val="00D76918"/>
    <w:rsid w:val="00D76D0C"/>
    <w:rsid w:val="00D76FAE"/>
    <w:rsid w:val="00D773A2"/>
    <w:rsid w:val="00D774A8"/>
    <w:rsid w:val="00D77599"/>
    <w:rsid w:val="00D8030C"/>
    <w:rsid w:val="00D80A4B"/>
    <w:rsid w:val="00D81971"/>
    <w:rsid w:val="00D81DED"/>
    <w:rsid w:val="00D81E2D"/>
    <w:rsid w:val="00D81E99"/>
    <w:rsid w:val="00D820BC"/>
    <w:rsid w:val="00D82929"/>
    <w:rsid w:val="00D82964"/>
    <w:rsid w:val="00D83A4D"/>
    <w:rsid w:val="00D8442D"/>
    <w:rsid w:val="00D848E5"/>
    <w:rsid w:val="00D84CF2"/>
    <w:rsid w:val="00D85455"/>
    <w:rsid w:val="00D85F6E"/>
    <w:rsid w:val="00D85F86"/>
    <w:rsid w:val="00D86482"/>
    <w:rsid w:val="00D869A8"/>
    <w:rsid w:val="00D86A42"/>
    <w:rsid w:val="00D86B4D"/>
    <w:rsid w:val="00D871E0"/>
    <w:rsid w:val="00D878FD"/>
    <w:rsid w:val="00D87C29"/>
    <w:rsid w:val="00D90091"/>
    <w:rsid w:val="00D9026E"/>
    <w:rsid w:val="00D908DA"/>
    <w:rsid w:val="00D90C12"/>
    <w:rsid w:val="00D90C30"/>
    <w:rsid w:val="00D90DA3"/>
    <w:rsid w:val="00D91196"/>
    <w:rsid w:val="00D91257"/>
    <w:rsid w:val="00D913E8"/>
    <w:rsid w:val="00D91909"/>
    <w:rsid w:val="00D9193A"/>
    <w:rsid w:val="00D91A83"/>
    <w:rsid w:val="00D924E0"/>
    <w:rsid w:val="00D929EC"/>
    <w:rsid w:val="00D939EC"/>
    <w:rsid w:val="00D93A6A"/>
    <w:rsid w:val="00D93D40"/>
    <w:rsid w:val="00D94177"/>
    <w:rsid w:val="00D941F1"/>
    <w:rsid w:val="00D94F63"/>
    <w:rsid w:val="00D9539E"/>
    <w:rsid w:val="00D9557F"/>
    <w:rsid w:val="00D9586E"/>
    <w:rsid w:val="00D95872"/>
    <w:rsid w:val="00D95AF9"/>
    <w:rsid w:val="00D96CFE"/>
    <w:rsid w:val="00D9779F"/>
    <w:rsid w:val="00DA00B5"/>
    <w:rsid w:val="00DA01B4"/>
    <w:rsid w:val="00DA0905"/>
    <w:rsid w:val="00DA0917"/>
    <w:rsid w:val="00DA0939"/>
    <w:rsid w:val="00DA0EDD"/>
    <w:rsid w:val="00DA12A6"/>
    <w:rsid w:val="00DA17CB"/>
    <w:rsid w:val="00DA19D8"/>
    <w:rsid w:val="00DA2BE5"/>
    <w:rsid w:val="00DA3220"/>
    <w:rsid w:val="00DA330D"/>
    <w:rsid w:val="00DA35FC"/>
    <w:rsid w:val="00DA385E"/>
    <w:rsid w:val="00DA38BD"/>
    <w:rsid w:val="00DA419C"/>
    <w:rsid w:val="00DA4DE1"/>
    <w:rsid w:val="00DA559A"/>
    <w:rsid w:val="00DA570D"/>
    <w:rsid w:val="00DA58D7"/>
    <w:rsid w:val="00DA5D37"/>
    <w:rsid w:val="00DA6596"/>
    <w:rsid w:val="00DA65ED"/>
    <w:rsid w:val="00DA6D2C"/>
    <w:rsid w:val="00DA76C6"/>
    <w:rsid w:val="00DA7C4E"/>
    <w:rsid w:val="00DB107C"/>
    <w:rsid w:val="00DB147D"/>
    <w:rsid w:val="00DB16AF"/>
    <w:rsid w:val="00DB18FF"/>
    <w:rsid w:val="00DB2737"/>
    <w:rsid w:val="00DB2758"/>
    <w:rsid w:val="00DB277F"/>
    <w:rsid w:val="00DB2A57"/>
    <w:rsid w:val="00DB2DDA"/>
    <w:rsid w:val="00DB2E1E"/>
    <w:rsid w:val="00DB31DA"/>
    <w:rsid w:val="00DB3585"/>
    <w:rsid w:val="00DB35AD"/>
    <w:rsid w:val="00DB494A"/>
    <w:rsid w:val="00DB5503"/>
    <w:rsid w:val="00DB5607"/>
    <w:rsid w:val="00DB56ED"/>
    <w:rsid w:val="00DB5719"/>
    <w:rsid w:val="00DB5BD6"/>
    <w:rsid w:val="00DB5C6E"/>
    <w:rsid w:val="00DB5CC2"/>
    <w:rsid w:val="00DB5EF5"/>
    <w:rsid w:val="00DB6494"/>
    <w:rsid w:val="00DB65A2"/>
    <w:rsid w:val="00DB6F1A"/>
    <w:rsid w:val="00DB74AD"/>
    <w:rsid w:val="00DB7527"/>
    <w:rsid w:val="00DB76CE"/>
    <w:rsid w:val="00DB7703"/>
    <w:rsid w:val="00DC0319"/>
    <w:rsid w:val="00DC0467"/>
    <w:rsid w:val="00DC0B35"/>
    <w:rsid w:val="00DC0BF8"/>
    <w:rsid w:val="00DC14C5"/>
    <w:rsid w:val="00DC14FD"/>
    <w:rsid w:val="00DC1776"/>
    <w:rsid w:val="00DC1A29"/>
    <w:rsid w:val="00DC248B"/>
    <w:rsid w:val="00DC31BB"/>
    <w:rsid w:val="00DC36A3"/>
    <w:rsid w:val="00DC3828"/>
    <w:rsid w:val="00DC3B8A"/>
    <w:rsid w:val="00DC42A6"/>
    <w:rsid w:val="00DC4586"/>
    <w:rsid w:val="00DC4E2D"/>
    <w:rsid w:val="00DC504E"/>
    <w:rsid w:val="00DC5274"/>
    <w:rsid w:val="00DC5469"/>
    <w:rsid w:val="00DC5A5E"/>
    <w:rsid w:val="00DC68AB"/>
    <w:rsid w:val="00DC6BC8"/>
    <w:rsid w:val="00DC6C06"/>
    <w:rsid w:val="00DC6E30"/>
    <w:rsid w:val="00DC6F4C"/>
    <w:rsid w:val="00DC7258"/>
    <w:rsid w:val="00DC73AF"/>
    <w:rsid w:val="00DC7E05"/>
    <w:rsid w:val="00DD11D4"/>
    <w:rsid w:val="00DD1934"/>
    <w:rsid w:val="00DD194E"/>
    <w:rsid w:val="00DD1F78"/>
    <w:rsid w:val="00DD2126"/>
    <w:rsid w:val="00DD25BC"/>
    <w:rsid w:val="00DD2D5F"/>
    <w:rsid w:val="00DD2D6C"/>
    <w:rsid w:val="00DD3041"/>
    <w:rsid w:val="00DD35C8"/>
    <w:rsid w:val="00DD42EA"/>
    <w:rsid w:val="00DD44B5"/>
    <w:rsid w:val="00DD4EA6"/>
    <w:rsid w:val="00DD58B1"/>
    <w:rsid w:val="00DD591F"/>
    <w:rsid w:val="00DD5B58"/>
    <w:rsid w:val="00DD5C12"/>
    <w:rsid w:val="00DD6024"/>
    <w:rsid w:val="00DD65AD"/>
    <w:rsid w:val="00DD6A1E"/>
    <w:rsid w:val="00DD6AD6"/>
    <w:rsid w:val="00DD6B6E"/>
    <w:rsid w:val="00DD6DE6"/>
    <w:rsid w:val="00DD7A47"/>
    <w:rsid w:val="00DD7C3D"/>
    <w:rsid w:val="00DD7EE5"/>
    <w:rsid w:val="00DE09D2"/>
    <w:rsid w:val="00DE123D"/>
    <w:rsid w:val="00DE16B3"/>
    <w:rsid w:val="00DE184C"/>
    <w:rsid w:val="00DE334C"/>
    <w:rsid w:val="00DE3418"/>
    <w:rsid w:val="00DE344C"/>
    <w:rsid w:val="00DE35D0"/>
    <w:rsid w:val="00DE3E85"/>
    <w:rsid w:val="00DE3EA2"/>
    <w:rsid w:val="00DE42F5"/>
    <w:rsid w:val="00DE443F"/>
    <w:rsid w:val="00DE51EA"/>
    <w:rsid w:val="00DE5204"/>
    <w:rsid w:val="00DE59B3"/>
    <w:rsid w:val="00DE5D25"/>
    <w:rsid w:val="00DE6470"/>
    <w:rsid w:val="00DE6C20"/>
    <w:rsid w:val="00DE6C64"/>
    <w:rsid w:val="00DE6D14"/>
    <w:rsid w:val="00DE73BC"/>
    <w:rsid w:val="00DE73D5"/>
    <w:rsid w:val="00DE7E53"/>
    <w:rsid w:val="00DF03E2"/>
    <w:rsid w:val="00DF0BB3"/>
    <w:rsid w:val="00DF113B"/>
    <w:rsid w:val="00DF1153"/>
    <w:rsid w:val="00DF1B74"/>
    <w:rsid w:val="00DF2155"/>
    <w:rsid w:val="00DF224E"/>
    <w:rsid w:val="00DF2933"/>
    <w:rsid w:val="00DF29CA"/>
    <w:rsid w:val="00DF2C9B"/>
    <w:rsid w:val="00DF3341"/>
    <w:rsid w:val="00DF3B68"/>
    <w:rsid w:val="00DF3C9C"/>
    <w:rsid w:val="00DF41CD"/>
    <w:rsid w:val="00DF430F"/>
    <w:rsid w:val="00DF4585"/>
    <w:rsid w:val="00DF5784"/>
    <w:rsid w:val="00DF5E8E"/>
    <w:rsid w:val="00DF6D65"/>
    <w:rsid w:val="00DF6E81"/>
    <w:rsid w:val="00DF7554"/>
    <w:rsid w:val="00DF7B88"/>
    <w:rsid w:val="00DF7E62"/>
    <w:rsid w:val="00E0010E"/>
    <w:rsid w:val="00E0019B"/>
    <w:rsid w:val="00E005E6"/>
    <w:rsid w:val="00E007F0"/>
    <w:rsid w:val="00E00B12"/>
    <w:rsid w:val="00E00F4B"/>
    <w:rsid w:val="00E01022"/>
    <w:rsid w:val="00E015FF"/>
    <w:rsid w:val="00E01698"/>
    <w:rsid w:val="00E0172F"/>
    <w:rsid w:val="00E01A80"/>
    <w:rsid w:val="00E01BF3"/>
    <w:rsid w:val="00E01D7B"/>
    <w:rsid w:val="00E02341"/>
    <w:rsid w:val="00E0271F"/>
    <w:rsid w:val="00E02FFA"/>
    <w:rsid w:val="00E03670"/>
    <w:rsid w:val="00E03CE3"/>
    <w:rsid w:val="00E040C5"/>
    <w:rsid w:val="00E0431C"/>
    <w:rsid w:val="00E04D25"/>
    <w:rsid w:val="00E05315"/>
    <w:rsid w:val="00E061A3"/>
    <w:rsid w:val="00E065E0"/>
    <w:rsid w:val="00E066FA"/>
    <w:rsid w:val="00E06AAD"/>
    <w:rsid w:val="00E06D1F"/>
    <w:rsid w:val="00E07194"/>
    <w:rsid w:val="00E07856"/>
    <w:rsid w:val="00E07A8C"/>
    <w:rsid w:val="00E101FD"/>
    <w:rsid w:val="00E105A4"/>
    <w:rsid w:val="00E1146F"/>
    <w:rsid w:val="00E1197D"/>
    <w:rsid w:val="00E11F2F"/>
    <w:rsid w:val="00E11FA7"/>
    <w:rsid w:val="00E12122"/>
    <w:rsid w:val="00E12664"/>
    <w:rsid w:val="00E12845"/>
    <w:rsid w:val="00E12CD2"/>
    <w:rsid w:val="00E14DE2"/>
    <w:rsid w:val="00E15088"/>
    <w:rsid w:val="00E1515A"/>
    <w:rsid w:val="00E15C71"/>
    <w:rsid w:val="00E15D24"/>
    <w:rsid w:val="00E15F49"/>
    <w:rsid w:val="00E164A0"/>
    <w:rsid w:val="00E16BB0"/>
    <w:rsid w:val="00E16DEF"/>
    <w:rsid w:val="00E1701D"/>
    <w:rsid w:val="00E17627"/>
    <w:rsid w:val="00E178CB"/>
    <w:rsid w:val="00E17FC0"/>
    <w:rsid w:val="00E2033F"/>
    <w:rsid w:val="00E20947"/>
    <w:rsid w:val="00E20B20"/>
    <w:rsid w:val="00E21DD7"/>
    <w:rsid w:val="00E21E1B"/>
    <w:rsid w:val="00E22942"/>
    <w:rsid w:val="00E22BD0"/>
    <w:rsid w:val="00E230AE"/>
    <w:rsid w:val="00E231A2"/>
    <w:rsid w:val="00E233D8"/>
    <w:rsid w:val="00E239AD"/>
    <w:rsid w:val="00E23AE7"/>
    <w:rsid w:val="00E248BC"/>
    <w:rsid w:val="00E24B17"/>
    <w:rsid w:val="00E254FA"/>
    <w:rsid w:val="00E25E54"/>
    <w:rsid w:val="00E273EF"/>
    <w:rsid w:val="00E276BE"/>
    <w:rsid w:val="00E279F8"/>
    <w:rsid w:val="00E27CB2"/>
    <w:rsid w:val="00E27ECB"/>
    <w:rsid w:val="00E27F51"/>
    <w:rsid w:val="00E27F85"/>
    <w:rsid w:val="00E30755"/>
    <w:rsid w:val="00E3084C"/>
    <w:rsid w:val="00E312C2"/>
    <w:rsid w:val="00E31D9B"/>
    <w:rsid w:val="00E320CA"/>
    <w:rsid w:val="00E3212D"/>
    <w:rsid w:val="00E3251B"/>
    <w:rsid w:val="00E32545"/>
    <w:rsid w:val="00E32B6F"/>
    <w:rsid w:val="00E32E6B"/>
    <w:rsid w:val="00E33086"/>
    <w:rsid w:val="00E333E9"/>
    <w:rsid w:val="00E34497"/>
    <w:rsid w:val="00E34F2A"/>
    <w:rsid w:val="00E3549F"/>
    <w:rsid w:val="00E35AC5"/>
    <w:rsid w:val="00E35D67"/>
    <w:rsid w:val="00E3613F"/>
    <w:rsid w:val="00E3697F"/>
    <w:rsid w:val="00E36FDD"/>
    <w:rsid w:val="00E373A2"/>
    <w:rsid w:val="00E37656"/>
    <w:rsid w:val="00E377BC"/>
    <w:rsid w:val="00E37829"/>
    <w:rsid w:val="00E37903"/>
    <w:rsid w:val="00E40049"/>
    <w:rsid w:val="00E40300"/>
    <w:rsid w:val="00E409FC"/>
    <w:rsid w:val="00E40E4A"/>
    <w:rsid w:val="00E41518"/>
    <w:rsid w:val="00E41809"/>
    <w:rsid w:val="00E41F9E"/>
    <w:rsid w:val="00E42E7A"/>
    <w:rsid w:val="00E4333F"/>
    <w:rsid w:val="00E434DB"/>
    <w:rsid w:val="00E4361A"/>
    <w:rsid w:val="00E43ABC"/>
    <w:rsid w:val="00E43D93"/>
    <w:rsid w:val="00E43FDE"/>
    <w:rsid w:val="00E44EC8"/>
    <w:rsid w:val="00E450ED"/>
    <w:rsid w:val="00E45B40"/>
    <w:rsid w:val="00E45C1B"/>
    <w:rsid w:val="00E45F1C"/>
    <w:rsid w:val="00E461ED"/>
    <w:rsid w:val="00E461F9"/>
    <w:rsid w:val="00E467DA"/>
    <w:rsid w:val="00E46A63"/>
    <w:rsid w:val="00E50282"/>
    <w:rsid w:val="00E50E2B"/>
    <w:rsid w:val="00E51BAB"/>
    <w:rsid w:val="00E51D8D"/>
    <w:rsid w:val="00E51FCC"/>
    <w:rsid w:val="00E522EC"/>
    <w:rsid w:val="00E525EA"/>
    <w:rsid w:val="00E52A17"/>
    <w:rsid w:val="00E52BE0"/>
    <w:rsid w:val="00E52F9B"/>
    <w:rsid w:val="00E530E8"/>
    <w:rsid w:val="00E53822"/>
    <w:rsid w:val="00E5452D"/>
    <w:rsid w:val="00E5459F"/>
    <w:rsid w:val="00E5477A"/>
    <w:rsid w:val="00E54B44"/>
    <w:rsid w:val="00E5548D"/>
    <w:rsid w:val="00E558E0"/>
    <w:rsid w:val="00E55A94"/>
    <w:rsid w:val="00E57141"/>
    <w:rsid w:val="00E57D98"/>
    <w:rsid w:val="00E60173"/>
    <w:rsid w:val="00E60318"/>
    <w:rsid w:val="00E60518"/>
    <w:rsid w:val="00E61320"/>
    <w:rsid w:val="00E61884"/>
    <w:rsid w:val="00E61ABE"/>
    <w:rsid w:val="00E63007"/>
    <w:rsid w:val="00E63AD6"/>
    <w:rsid w:val="00E63BE2"/>
    <w:rsid w:val="00E63E1A"/>
    <w:rsid w:val="00E64CF2"/>
    <w:rsid w:val="00E65AB6"/>
    <w:rsid w:val="00E65B01"/>
    <w:rsid w:val="00E6622F"/>
    <w:rsid w:val="00E66305"/>
    <w:rsid w:val="00E66799"/>
    <w:rsid w:val="00E66CA8"/>
    <w:rsid w:val="00E67060"/>
    <w:rsid w:val="00E67363"/>
    <w:rsid w:val="00E67514"/>
    <w:rsid w:val="00E67666"/>
    <w:rsid w:val="00E67BB5"/>
    <w:rsid w:val="00E7047D"/>
    <w:rsid w:val="00E70665"/>
    <w:rsid w:val="00E7072A"/>
    <w:rsid w:val="00E707D6"/>
    <w:rsid w:val="00E719DA"/>
    <w:rsid w:val="00E7219A"/>
    <w:rsid w:val="00E7268E"/>
    <w:rsid w:val="00E72888"/>
    <w:rsid w:val="00E72DAE"/>
    <w:rsid w:val="00E731ED"/>
    <w:rsid w:val="00E7338C"/>
    <w:rsid w:val="00E73CB1"/>
    <w:rsid w:val="00E744E5"/>
    <w:rsid w:val="00E74A92"/>
    <w:rsid w:val="00E74AE8"/>
    <w:rsid w:val="00E74BE6"/>
    <w:rsid w:val="00E74E13"/>
    <w:rsid w:val="00E75104"/>
    <w:rsid w:val="00E752EC"/>
    <w:rsid w:val="00E75431"/>
    <w:rsid w:val="00E765AD"/>
    <w:rsid w:val="00E765B5"/>
    <w:rsid w:val="00E766D0"/>
    <w:rsid w:val="00E76FFD"/>
    <w:rsid w:val="00E77051"/>
    <w:rsid w:val="00E7722B"/>
    <w:rsid w:val="00E77532"/>
    <w:rsid w:val="00E801E0"/>
    <w:rsid w:val="00E80901"/>
    <w:rsid w:val="00E812E8"/>
    <w:rsid w:val="00E82060"/>
    <w:rsid w:val="00E82325"/>
    <w:rsid w:val="00E82B89"/>
    <w:rsid w:val="00E82E45"/>
    <w:rsid w:val="00E83AD3"/>
    <w:rsid w:val="00E83AF1"/>
    <w:rsid w:val="00E83D0B"/>
    <w:rsid w:val="00E84305"/>
    <w:rsid w:val="00E84388"/>
    <w:rsid w:val="00E84419"/>
    <w:rsid w:val="00E84756"/>
    <w:rsid w:val="00E848F4"/>
    <w:rsid w:val="00E84954"/>
    <w:rsid w:val="00E84B64"/>
    <w:rsid w:val="00E85249"/>
    <w:rsid w:val="00E85AC4"/>
    <w:rsid w:val="00E85C34"/>
    <w:rsid w:val="00E85EB2"/>
    <w:rsid w:val="00E86053"/>
    <w:rsid w:val="00E865E6"/>
    <w:rsid w:val="00E86E31"/>
    <w:rsid w:val="00E8747A"/>
    <w:rsid w:val="00E874F9"/>
    <w:rsid w:val="00E878CB"/>
    <w:rsid w:val="00E879C9"/>
    <w:rsid w:val="00E87A00"/>
    <w:rsid w:val="00E901FD"/>
    <w:rsid w:val="00E91070"/>
    <w:rsid w:val="00E911AB"/>
    <w:rsid w:val="00E91F0A"/>
    <w:rsid w:val="00E92E09"/>
    <w:rsid w:val="00E92E47"/>
    <w:rsid w:val="00E93B27"/>
    <w:rsid w:val="00E93C36"/>
    <w:rsid w:val="00E94098"/>
    <w:rsid w:val="00E940C2"/>
    <w:rsid w:val="00E94C57"/>
    <w:rsid w:val="00E95258"/>
    <w:rsid w:val="00E953D6"/>
    <w:rsid w:val="00E96BDF"/>
    <w:rsid w:val="00E96EE1"/>
    <w:rsid w:val="00E97999"/>
    <w:rsid w:val="00E97C2C"/>
    <w:rsid w:val="00E97ECD"/>
    <w:rsid w:val="00EA0BFA"/>
    <w:rsid w:val="00EA0D09"/>
    <w:rsid w:val="00EA1551"/>
    <w:rsid w:val="00EA1FFD"/>
    <w:rsid w:val="00EA22BE"/>
    <w:rsid w:val="00EA2581"/>
    <w:rsid w:val="00EA36CF"/>
    <w:rsid w:val="00EA3A55"/>
    <w:rsid w:val="00EA4231"/>
    <w:rsid w:val="00EA426B"/>
    <w:rsid w:val="00EA44C3"/>
    <w:rsid w:val="00EA47BD"/>
    <w:rsid w:val="00EA47FF"/>
    <w:rsid w:val="00EA4DE2"/>
    <w:rsid w:val="00EA53C0"/>
    <w:rsid w:val="00EA53CB"/>
    <w:rsid w:val="00EA5A14"/>
    <w:rsid w:val="00EA6814"/>
    <w:rsid w:val="00EA746C"/>
    <w:rsid w:val="00EA7481"/>
    <w:rsid w:val="00EA794C"/>
    <w:rsid w:val="00EA79E1"/>
    <w:rsid w:val="00EB082E"/>
    <w:rsid w:val="00EB0C03"/>
    <w:rsid w:val="00EB0C71"/>
    <w:rsid w:val="00EB1137"/>
    <w:rsid w:val="00EB1361"/>
    <w:rsid w:val="00EB1412"/>
    <w:rsid w:val="00EB1C82"/>
    <w:rsid w:val="00EB1DCC"/>
    <w:rsid w:val="00EB2087"/>
    <w:rsid w:val="00EB20F7"/>
    <w:rsid w:val="00EB2E80"/>
    <w:rsid w:val="00EB3C42"/>
    <w:rsid w:val="00EB43B2"/>
    <w:rsid w:val="00EB5754"/>
    <w:rsid w:val="00EB5771"/>
    <w:rsid w:val="00EB6C9E"/>
    <w:rsid w:val="00EB6F01"/>
    <w:rsid w:val="00EB701A"/>
    <w:rsid w:val="00EB741E"/>
    <w:rsid w:val="00EB7907"/>
    <w:rsid w:val="00EB7C8E"/>
    <w:rsid w:val="00EC01B8"/>
    <w:rsid w:val="00EC0538"/>
    <w:rsid w:val="00EC0B89"/>
    <w:rsid w:val="00EC0BE0"/>
    <w:rsid w:val="00EC14A7"/>
    <w:rsid w:val="00EC15C2"/>
    <w:rsid w:val="00EC163F"/>
    <w:rsid w:val="00EC200F"/>
    <w:rsid w:val="00EC22E6"/>
    <w:rsid w:val="00EC242B"/>
    <w:rsid w:val="00EC310B"/>
    <w:rsid w:val="00EC33B4"/>
    <w:rsid w:val="00EC38A0"/>
    <w:rsid w:val="00EC38A9"/>
    <w:rsid w:val="00EC3DD0"/>
    <w:rsid w:val="00EC4C73"/>
    <w:rsid w:val="00EC5119"/>
    <w:rsid w:val="00EC519C"/>
    <w:rsid w:val="00EC5C53"/>
    <w:rsid w:val="00EC6060"/>
    <w:rsid w:val="00EC61BC"/>
    <w:rsid w:val="00EC61DE"/>
    <w:rsid w:val="00EC6336"/>
    <w:rsid w:val="00EC6A3C"/>
    <w:rsid w:val="00EC6AA1"/>
    <w:rsid w:val="00EC6BAF"/>
    <w:rsid w:val="00EC7731"/>
    <w:rsid w:val="00EC777E"/>
    <w:rsid w:val="00EC7F80"/>
    <w:rsid w:val="00ED03E8"/>
    <w:rsid w:val="00ED0698"/>
    <w:rsid w:val="00ED0DF0"/>
    <w:rsid w:val="00ED21C9"/>
    <w:rsid w:val="00ED2920"/>
    <w:rsid w:val="00ED2F74"/>
    <w:rsid w:val="00ED3088"/>
    <w:rsid w:val="00ED3654"/>
    <w:rsid w:val="00ED3D90"/>
    <w:rsid w:val="00ED3E1C"/>
    <w:rsid w:val="00ED4340"/>
    <w:rsid w:val="00ED443E"/>
    <w:rsid w:val="00ED451A"/>
    <w:rsid w:val="00ED462D"/>
    <w:rsid w:val="00ED4687"/>
    <w:rsid w:val="00ED4E9D"/>
    <w:rsid w:val="00ED509A"/>
    <w:rsid w:val="00ED5543"/>
    <w:rsid w:val="00ED5715"/>
    <w:rsid w:val="00ED5A69"/>
    <w:rsid w:val="00ED6CE6"/>
    <w:rsid w:val="00ED755A"/>
    <w:rsid w:val="00ED7A52"/>
    <w:rsid w:val="00ED7DC6"/>
    <w:rsid w:val="00ED7E00"/>
    <w:rsid w:val="00EE0CD7"/>
    <w:rsid w:val="00EE1466"/>
    <w:rsid w:val="00EE1D88"/>
    <w:rsid w:val="00EE2080"/>
    <w:rsid w:val="00EE2220"/>
    <w:rsid w:val="00EE2626"/>
    <w:rsid w:val="00EE30C3"/>
    <w:rsid w:val="00EE3100"/>
    <w:rsid w:val="00EE35BC"/>
    <w:rsid w:val="00EE4078"/>
    <w:rsid w:val="00EE470C"/>
    <w:rsid w:val="00EE4BB8"/>
    <w:rsid w:val="00EE4BD0"/>
    <w:rsid w:val="00EE5804"/>
    <w:rsid w:val="00EE5931"/>
    <w:rsid w:val="00EE66C4"/>
    <w:rsid w:val="00EE6D17"/>
    <w:rsid w:val="00EE7913"/>
    <w:rsid w:val="00EE799C"/>
    <w:rsid w:val="00EE7C75"/>
    <w:rsid w:val="00EF100A"/>
    <w:rsid w:val="00EF1E9E"/>
    <w:rsid w:val="00EF2127"/>
    <w:rsid w:val="00EF2249"/>
    <w:rsid w:val="00EF2786"/>
    <w:rsid w:val="00EF282E"/>
    <w:rsid w:val="00EF3B7D"/>
    <w:rsid w:val="00EF4F5A"/>
    <w:rsid w:val="00EF50AA"/>
    <w:rsid w:val="00EF6111"/>
    <w:rsid w:val="00EF62D3"/>
    <w:rsid w:val="00EF6587"/>
    <w:rsid w:val="00EF6A64"/>
    <w:rsid w:val="00EF779E"/>
    <w:rsid w:val="00EF78E2"/>
    <w:rsid w:val="00F00028"/>
    <w:rsid w:val="00F00415"/>
    <w:rsid w:val="00F0211D"/>
    <w:rsid w:val="00F02B06"/>
    <w:rsid w:val="00F02DCE"/>
    <w:rsid w:val="00F02FF4"/>
    <w:rsid w:val="00F032CA"/>
    <w:rsid w:val="00F0348E"/>
    <w:rsid w:val="00F03E52"/>
    <w:rsid w:val="00F0416A"/>
    <w:rsid w:val="00F04259"/>
    <w:rsid w:val="00F048B7"/>
    <w:rsid w:val="00F04A9F"/>
    <w:rsid w:val="00F0504A"/>
    <w:rsid w:val="00F050BC"/>
    <w:rsid w:val="00F0569F"/>
    <w:rsid w:val="00F05CDB"/>
    <w:rsid w:val="00F05DE9"/>
    <w:rsid w:val="00F07028"/>
    <w:rsid w:val="00F073E8"/>
    <w:rsid w:val="00F0789E"/>
    <w:rsid w:val="00F07BBB"/>
    <w:rsid w:val="00F07EFA"/>
    <w:rsid w:val="00F100AF"/>
    <w:rsid w:val="00F1061C"/>
    <w:rsid w:val="00F10771"/>
    <w:rsid w:val="00F10789"/>
    <w:rsid w:val="00F107A2"/>
    <w:rsid w:val="00F10A8E"/>
    <w:rsid w:val="00F11114"/>
    <w:rsid w:val="00F1126C"/>
    <w:rsid w:val="00F11B9B"/>
    <w:rsid w:val="00F11C4D"/>
    <w:rsid w:val="00F11D9A"/>
    <w:rsid w:val="00F1209F"/>
    <w:rsid w:val="00F122ED"/>
    <w:rsid w:val="00F12717"/>
    <w:rsid w:val="00F1295F"/>
    <w:rsid w:val="00F12F65"/>
    <w:rsid w:val="00F13223"/>
    <w:rsid w:val="00F13249"/>
    <w:rsid w:val="00F13424"/>
    <w:rsid w:val="00F13A8D"/>
    <w:rsid w:val="00F13B0B"/>
    <w:rsid w:val="00F14167"/>
    <w:rsid w:val="00F141EE"/>
    <w:rsid w:val="00F14B1B"/>
    <w:rsid w:val="00F15B25"/>
    <w:rsid w:val="00F15EC1"/>
    <w:rsid w:val="00F1664D"/>
    <w:rsid w:val="00F166B4"/>
    <w:rsid w:val="00F16873"/>
    <w:rsid w:val="00F16C54"/>
    <w:rsid w:val="00F16F80"/>
    <w:rsid w:val="00F16FC3"/>
    <w:rsid w:val="00F1705E"/>
    <w:rsid w:val="00F176BD"/>
    <w:rsid w:val="00F177AA"/>
    <w:rsid w:val="00F17D05"/>
    <w:rsid w:val="00F17D8C"/>
    <w:rsid w:val="00F20CDE"/>
    <w:rsid w:val="00F21027"/>
    <w:rsid w:val="00F21189"/>
    <w:rsid w:val="00F217B5"/>
    <w:rsid w:val="00F224BB"/>
    <w:rsid w:val="00F23351"/>
    <w:rsid w:val="00F2355C"/>
    <w:rsid w:val="00F2406C"/>
    <w:rsid w:val="00F2426E"/>
    <w:rsid w:val="00F24516"/>
    <w:rsid w:val="00F24A39"/>
    <w:rsid w:val="00F24B01"/>
    <w:rsid w:val="00F25427"/>
    <w:rsid w:val="00F25596"/>
    <w:rsid w:val="00F257A5"/>
    <w:rsid w:val="00F25E69"/>
    <w:rsid w:val="00F26003"/>
    <w:rsid w:val="00F26086"/>
    <w:rsid w:val="00F2664E"/>
    <w:rsid w:val="00F26A8A"/>
    <w:rsid w:val="00F26AD6"/>
    <w:rsid w:val="00F26B25"/>
    <w:rsid w:val="00F26B2B"/>
    <w:rsid w:val="00F26F48"/>
    <w:rsid w:val="00F271E2"/>
    <w:rsid w:val="00F27251"/>
    <w:rsid w:val="00F306B0"/>
    <w:rsid w:val="00F30732"/>
    <w:rsid w:val="00F309AA"/>
    <w:rsid w:val="00F309F5"/>
    <w:rsid w:val="00F31388"/>
    <w:rsid w:val="00F31459"/>
    <w:rsid w:val="00F31548"/>
    <w:rsid w:val="00F317A8"/>
    <w:rsid w:val="00F319F2"/>
    <w:rsid w:val="00F32737"/>
    <w:rsid w:val="00F32A2A"/>
    <w:rsid w:val="00F32B8D"/>
    <w:rsid w:val="00F32C3A"/>
    <w:rsid w:val="00F32EB8"/>
    <w:rsid w:val="00F33BBD"/>
    <w:rsid w:val="00F3427F"/>
    <w:rsid w:val="00F345C7"/>
    <w:rsid w:val="00F34AE9"/>
    <w:rsid w:val="00F3503D"/>
    <w:rsid w:val="00F35301"/>
    <w:rsid w:val="00F35614"/>
    <w:rsid w:val="00F35CE9"/>
    <w:rsid w:val="00F36C61"/>
    <w:rsid w:val="00F36D64"/>
    <w:rsid w:val="00F3770E"/>
    <w:rsid w:val="00F377E7"/>
    <w:rsid w:val="00F37E5D"/>
    <w:rsid w:val="00F37F5C"/>
    <w:rsid w:val="00F37FDC"/>
    <w:rsid w:val="00F400D2"/>
    <w:rsid w:val="00F4010E"/>
    <w:rsid w:val="00F40356"/>
    <w:rsid w:val="00F41138"/>
    <w:rsid w:val="00F4115A"/>
    <w:rsid w:val="00F41C8D"/>
    <w:rsid w:val="00F42937"/>
    <w:rsid w:val="00F42A41"/>
    <w:rsid w:val="00F42DC0"/>
    <w:rsid w:val="00F431AA"/>
    <w:rsid w:val="00F4381A"/>
    <w:rsid w:val="00F43995"/>
    <w:rsid w:val="00F43D47"/>
    <w:rsid w:val="00F43E48"/>
    <w:rsid w:val="00F43E71"/>
    <w:rsid w:val="00F44294"/>
    <w:rsid w:val="00F46171"/>
    <w:rsid w:val="00F46A76"/>
    <w:rsid w:val="00F47048"/>
    <w:rsid w:val="00F47B87"/>
    <w:rsid w:val="00F47EE9"/>
    <w:rsid w:val="00F50177"/>
    <w:rsid w:val="00F50411"/>
    <w:rsid w:val="00F5054F"/>
    <w:rsid w:val="00F50B83"/>
    <w:rsid w:val="00F51520"/>
    <w:rsid w:val="00F5173B"/>
    <w:rsid w:val="00F51742"/>
    <w:rsid w:val="00F518F0"/>
    <w:rsid w:val="00F521B3"/>
    <w:rsid w:val="00F5234C"/>
    <w:rsid w:val="00F52643"/>
    <w:rsid w:val="00F526F1"/>
    <w:rsid w:val="00F52FEF"/>
    <w:rsid w:val="00F5306B"/>
    <w:rsid w:val="00F5377A"/>
    <w:rsid w:val="00F53C72"/>
    <w:rsid w:val="00F54147"/>
    <w:rsid w:val="00F5438A"/>
    <w:rsid w:val="00F54CDF"/>
    <w:rsid w:val="00F54E98"/>
    <w:rsid w:val="00F554ED"/>
    <w:rsid w:val="00F55813"/>
    <w:rsid w:val="00F560F3"/>
    <w:rsid w:val="00F56C08"/>
    <w:rsid w:val="00F57684"/>
    <w:rsid w:val="00F57925"/>
    <w:rsid w:val="00F57CB7"/>
    <w:rsid w:val="00F57F80"/>
    <w:rsid w:val="00F6035E"/>
    <w:rsid w:val="00F60CC1"/>
    <w:rsid w:val="00F61B6D"/>
    <w:rsid w:val="00F62493"/>
    <w:rsid w:val="00F63643"/>
    <w:rsid w:val="00F6394B"/>
    <w:rsid w:val="00F63AC9"/>
    <w:rsid w:val="00F644F6"/>
    <w:rsid w:val="00F64554"/>
    <w:rsid w:val="00F64A08"/>
    <w:rsid w:val="00F65917"/>
    <w:rsid w:val="00F65F9C"/>
    <w:rsid w:val="00F667B0"/>
    <w:rsid w:val="00F67136"/>
    <w:rsid w:val="00F67174"/>
    <w:rsid w:val="00F67A91"/>
    <w:rsid w:val="00F700CF"/>
    <w:rsid w:val="00F7024E"/>
    <w:rsid w:val="00F703ED"/>
    <w:rsid w:val="00F7108F"/>
    <w:rsid w:val="00F716B8"/>
    <w:rsid w:val="00F71A4C"/>
    <w:rsid w:val="00F71F05"/>
    <w:rsid w:val="00F71F1E"/>
    <w:rsid w:val="00F729B9"/>
    <w:rsid w:val="00F7304A"/>
    <w:rsid w:val="00F73152"/>
    <w:rsid w:val="00F73224"/>
    <w:rsid w:val="00F73422"/>
    <w:rsid w:val="00F73437"/>
    <w:rsid w:val="00F73D0F"/>
    <w:rsid w:val="00F73FA8"/>
    <w:rsid w:val="00F7421D"/>
    <w:rsid w:val="00F748B0"/>
    <w:rsid w:val="00F74E83"/>
    <w:rsid w:val="00F759F0"/>
    <w:rsid w:val="00F75F0B"/>
    <w:rsid w:val="00F75FFE"/>
    <w:rsid w:val="00F76D98"/>
    <w:rsid w:val="00F771B9"/>
    <w:rsid w:val="00F772A7"/>
    <w:rsid w:val="00F77324"/>
    <w:rsid w:val="00F77475"/>
    <w:rsid w:val="00F778C3"/>
    <w:rsid w:val="00F8076A"/>
    <w:rsid w:val="00F80806"/>
    <w:rsid w:val="00F80832"/>
    <w:rsid w:val="00F80834"/>
    <w:rsid w:val="00F809A2"/>
    <w:rsid w:val="00F809DC"/>
    <w:rsid w:val="00F80EAA"/>
    <w:rsid w:val="00F81550"/>
    <w:rsid w:val="00F81C1B"/>
    <w:rsid w:val="00F823BA"/>
    <w:rsid w:val="00F82493"/>
    <w:rsid w:val="00F82986"/>
    <w:rsid w:val="00F837B9"/>
    <w:rsid w:val="00F83F3D"/>
    <w:rsid w:val="00F84D6F"/>
    <w:rsid w:val="00F84FE8"/>
    <w:rsid w:val="00F85AB0"/>
    <w:rsid w:val="00F86253"/>
    <w:rsid w:val="00F90C79"/>
    <w:rsid w:val="00F90E54"/>
    <w:rsid w:val="00F91F05"/>
    <w:rsid w:val="00F926BA"/>
    <w:rsid w:val="00F9281C"/>
    <w:rsid w:val="00F92A15"/>
    <w:rsid w:val="00F92AAD"/>
    <w:rsid w:val="00F92B66"/>
    <w:rsid w:val="00F92E02"/>
    <w:rsid w:val="00F93C37"/>
    <w:rsid w:val="00F94164"/>
    <w:rsid w:val="00F945FC"/>
    <w:rsid w:val="00F95002"/>
    <w:rsid w:val="00F9537E"/>
    <w:rsid w:val="00F95710"/>
    <w:rsid w:val="00F9586B"/>
    <w:rsid w:val="00F95CA1"/>
    <w:rsid w:val="00F95CBA"/>
    <w:rsid w:val="00F95F0A"/>
    <w:rsid w:val="00F9633E"/>
    <w:rsid w:val="00F965D4"/>
    <w:rsid w:val="00F966F5"/>
    <w:rsid w:val="00F9690A"/>
    <w:rsid w:val="00F97246"/>
    <w:rsid w:val="00F973BF"/>
    <w:rsid w:val="00F9756F"/>
    <w:rsid w:val="00F9766D"/>
    <w:rsid w:val="00F97E41"/>
    <w:rsid w:val="00FA03FE"/>
    <w:rsid w:val="00FA049A"/>
    <w:rsid w:val="00FA06D7"/>
    <w:rsid w:val="00FA075B"/>
    <w:rsid w:val="00FA0B06"/>
    <w:rsid w:val="00FA0B5D"/>
    <w:rsid w:val="00FA0FAF"/>
    <w:rsid w:val="00FA23D9"/>
    <w:rsid w:val="00FA24EE"/>
    <w:rsid w:val="00FA2D11"/>
    <w:rsid w:val="00FA31C6"/>
    <w:rsid w:val="00FA3418"/>
    <w:rsid w:val="00FA3679"/>
    <w:rsid w:val="00FA37D8"/>
    <w:rsid w:val="00FA3D65"/>
    <w:rsid w:val="00FA3F18"/>
    <w:rsid w:val="00FA40B7"/>
    <w:rsid w:val="00FA4472"/>
    <w:rsid w:val="00FA584A"/>
    <w:rsid w:val="00FA59D9"/>
    <w:rsid w:val="00FA6850"/>
    <w:rsid w:val="00FA6B1A"/>
    <w:rsid w:val="00FA6B96"/>
    <w:rsid w:val="00FA6C0A"/>
    <w:rsid w:val="00FA7577"/>
    <w:rsid w:val="00FB0D13"/>
    <w:rsid w:val="00FB1041"/>
    <w:rsid w:val="00FB17EC"/>
    <w:rsid w:val="00FB1872"/>
    <w:rsid w:val="00FB19E8"/>
    <w:rsid w:val="00FB1B95"/>
    <w:rsid w:val="00FB2424"/>
    <w:rsid w:val="00FB2E72"/>
    <w:rsid w:val="00FB37CE"/>
    <w:rsid w:val="00FB4160"/>
    <w:rsid w:val="00FB48C3"/>
    <w:rsid w:val="00FB4DDB"/>
    <w:rsid w:val="00FB4F6D"/>
    <w:rsid w:val="00FB53D7"/>
    <w:rsid w:val="00FB59C0"/>
    <w:rsid w:val="00FB6665"/>
    <w:rsid w:val="00FB67A1"/>
    <w:rsid w:val="00FB70FB"/>
    <w:rsid w:val="00FB79C6"/>
    <w:rsid w:val="00FB7C38"/>
    <w:rsid w:val="00FC1411"/>
    <w:rsid w:val="00FC1415"/>
    <w:rsid w:val="00FC15F3"/>
    <w:rsid w:val="00FC1865"/>
    <w:rsid w:val="00FC18E0"/>
    <w:rsid w:val="00FC3363"/>
    <w:rsid w:val="00FC3BD9"/>
    <w:rsid w:val="00FC588A"/>
    <w:rsid w:val="00FC5FC7"/>
    <w:rsid w:val="00FC6374"/>
    <w:rsid w:val="00FC65A5"/>
    <w:rsid w:val="00FC665D"/>
    <w:rsid w:val="00FC6BFF"/>
    <w:rsid w:val="00FC6FEB"/>
    <w:rsid w:val="00FC72DD"/>
    <w:rsid w:val="00FC75CB"/>
    <w:rsid w:val="00FD030D"/>
    <w:rsid w:val="00FD09E7"/>
    <w:rsid w:val="00FD09EA"/>
    <w:rsid w:val="00FD0CF2"/>
    <w:rsid w:val="00FD127D"/>
    <w:rsid w:val="00FD14CE"/>
    <w:rsid w:val="00FD1575"/>
    <w:rsid w:val="00FD1AA6"/>
    <w:rsid w:val="00FD1B85"/>
    <w:rsid w:val="00FD1BED"/>
    <w:rsid w:val="00FD1EDA"/>
    <w:rsid w:val="00FD1F59"/>
    <w:rsid w:val="00FD223E"/>
    <w:rsid w:val="00FD2C09"/>
    <w:rsid w:val="00FD2D38"/>
    <w:rsid w:val="00FD2D46"/>
    <w:rsid w:val="00FD2FFF"/>
    <w:rsid w:val="00FD318D"/>
    <w:rsid w:val="00FD33C7"/>
    <w:rsid w:val="00FD33C9"/>
    <w:rsid w:val="00FD3966"/>
    <w:rsid w:val="00FD3C6D"/>
    <w:rsid w:val="00FD3ECC"/>
    <w:rsid w:val="00FD4287"/>
    <w:rsid w:val="00FD475D"/>
    <w:rsid w:val="00FD50B4"/>
    <w:rsid w:val="00FD568E"/>
    <w:rsid w:val="00FD5E56"/>
    <w:rsid w:val="00FD5FD3"/>
    <w:rsid w:val="00FD607B"/>
    <w:rsid w:val="00FD6665"/>
    <w:rsid w:val="00FD682B"/>
    <w:rsid w:val="00FD6B56"/>
    <w:rsid w:val="00FD6CD7"/>
    <w:rsid w:val="00FD75D8"/>
    <w:rsid w:val="00FE0070"/>
    <w:rsid w:val="00FE00BA"/>
    <w:rsid w:val="00FE025F"/>
    <w:rsid w:val="00FE06A2"/>
    <w:rsid w:val="00FE06CE"/>
    <w:rsid w:val="00FE1048"/>
    <w:rsid w:val="00FE1602"/>
    <w:rsid w:val="00FE16F2"/>
    <w:rsid w:val="00FE1AE4"/>
    <w:rsid w:val="00FE1C03"/>
    <w:rsid w:val="00FE1C13"/>
    <w:rsid w:val="00FE1D26"/>
    <w:rsid w:val="00FE2037"/>
    <w:rsid w:val="00FE27B0"/>
    <w:rsid w:val="00FE2F98"/>
    <w:rsid w:val="00FE2F9B"/>
    <w:rsid w:val="00FE31D5"/>
    <w:rsid w:val="00FE33D5"/>
    <w:rsid w:val="00FE3466"/>
    <w:rsid w:val="00FE3BD6"/>
    <w:rsid w:val="00FE3FCF"/>
    <w:rsid w:val="00FE3FF2"/>
    <w:rsid w:val="00FE40CF"/>
    <w:rsid w:val="00FE4403"/>
    <w:rsid w:val="00FE53CA"/>
    <w:rsid w:val="00FE6BA8"/>
    <w:rsid w:val="00FE6C2C"/>
    <w:rsid w:val="00FE6E0B"/>
    <w:rsid w:val="00FE70F9"/>
    <w:rsid w:val="00FE727F"/>
    <w:rsid w:val="00FE72B9"/>
    <w:rsid w:val="00FE7335"/>
    <w:rsid w:val="00FE74BD"/>
    <w:rsid w:val="00FE7DD0"/>
    <w:rsid w:val="00FF078D"/>
    <w:rsid w:val="00FF10F2"/>
    <w:rsid w:val="00FF1135"/>
    <w:rsid w:val="00FF13B6"/>
    <w:rsid w:val="00FF1ACF"/>
    <w:rsid w:val="00FF1D2E"/>
    <w:rsid w:val="00FF1F94"/>
    <w:rsid w:val="00FF2564"/>
    <w:rsid w:val="00FF26E3"/>
    <w:rsid w:val="00FF2A1D"/>
    <w:rsid w:val="00FF2CA7"/>
    <w:rsid w:val="00FF2E67"/>
    <w:rsid w:val="00FF34CB"/>
    <w:rsid w:val="00FF370B"/>
    <w:rsid w:val="00FF3AAE"/>
    <w:rsid w:val="00FF3AB0"/>
    <w:rsid w:val="00FF3B87"/>
    <w:rsid w:val="00FF3C1F"/>
    <w:rsid w:val="00FF3E9B"/>
    <w:rsid w:val="00FF4568"/>
    <w:rsid w:val="00FF472A"/>
    <w:rsid w:val="00FF474D"/>
    <w:rsid w:val="00FF49B3"/>
    <w:rsid w:val="00FF4C85"/>
    <w:rsid w:val="00FF4E41"/>
    <w:rsid w:val="00FF5B19"/>
    <w:rsid w:val="00FF5B98"/>
    <w:rsid w:val="00FF5D8D"/>
    <w:rsid w:val="00FF6113"/>
    <w:rsid w:val="00FF7E32"/>
    <w:rsid w:val="03F6CCC2"/>
    <w:rsid w:val="054FEC74"/>
    <w:rsid w:val="072D6B35"/>
    <w:rsid w:val="0791356E"/>
    <w:rsid w:val="07B5E31F"/>
    <w:rsid w:val="0BB8F832"/>
    <w:rsid w:val="0C40C82A"/>
    <w:rsid w:val="0C6D8C11"/>
    <w:rsid w:val="0D09CFF0"/>
    <w:rsid w:val="0EE6A98F"/>
    <w:rsid w:val="0FADC62F"/>
    <w:rsid w:val="121FD506"/>
    <w:rsid w:val="12559922"/>
    <w:rsid w:val="13235A4E"/>
    <w:rsid w:val="166E5F07"/>
    <w:rsid w:val="17A2295A"/>
    <w:rsid w:val="1D1DC629"/>
    <w:rsid w:val="1E5A0839"/>
    <w:rsid w:val="1E629566"/>
    <w:rsid w:val="1F28B626"/>
    <w:rsid w:val="20955B72"/>
    <w:rsid w:val="22D7E5F0"/>
    <w:rsid w:val="22F63F86"/>
    <w:rsid w:val="234ED933"/>
    <w:rsid w:val="24530686"/>
    <w:rsid w:val="246984E4"/>
    <w:rsid w:val="25F77D8D"/>
    <w:rsid w:val="2613821F"/>
    <w:rsid w:val="2E590D12"/>
    <w:rsid w:val="2F68096A"/>
    <w:rsid w:val="2F69A64D"/>
    <w:rsid w:val="301DD5AD"/>
    <w:rsid w:val="334E2AB5"/>
    <w:rsid w:val="3817E840"/>
    <w:rsid w:val="3909B0A2"/>
    <w:rsid w:val="3AA02051"/>
    <w:rsid w:val="3E28431D"/>
    <w:rsid w:val="4002D251"/>
    <w:rsid w:val="41A2760D"/>
    <w:rsid w:val="429C334D"/>
    <w:rsid w:val="430B895C"/>
    <w:rsid w:val="430F0000"/>
    <w:rsid w:val="430F1587"/>
    <w:rsid w:val="45CEA069"/>
    <w:rsid w:val="46F63628"/>
    <w:rsid w:val="4EC55EFD"/>
    <w:rsid w:val="4F30ED4B"/>
    <w:rsid w:val="4F78DA48"/>
    <w:rsid w:val="4FB0D90A"/>
    <w:rsid w:val="5069DD1A"/>
    <w:rsid w:val="524913E5"/>
    <w:rsid w:val="5533AEF1"/>
    <w:rsid w:val="554DC5E7"/>
    <w:rsid w:val="55D1433B"/>
    <w:rsid w:val="5AF49B72"/>
    <w:rsid w:val="5DD14A53"/>
    <w:rsid w:val="5E2658D4"/>
    <w:rsid w:val="5F704FBC"/>
    <w:rsid w:val="616058A2"/>
    <w:rsid w:val="620E177B"/>
    <w:rsid w:val="64D958E6"/>
    <w:rsid w:val="68270D0A"/>
    <w:rsid w:val="68CDA160"/>
    <w:rsid w:val="68EEBC30"/>
    <w:rsid w:val="697C6552"/>
    <w:rsid w:val="6AD8A49B"/>
    <w:rsid w:val="6B8ADAA0"/>
    <w:rsid w:val="6C16AE11"/>
    <w:rsid w:val="6C551B3F"/>
    <w:rsid w:val="6D032F61"/>
    <w:rsid w:val="709AF8CE"/>
    <w:rsid w:val="7288E547"/>
    <w:rsid w:val="72B665B3"/>
    <w:rsid w:val="72BAB832"/>
    <w:rsid w:val="73480A04"/>
    <w:rsid w:val="75CC1D23"/>
    <w:rsid w:val="7A310512"/>
    <w:rsid w:val="7AD058EA"/>
    <w:rsid w:val="7B9545FC"/>
    <w:rsid w:val="7D788803"/>
    <w:rsid w:val="7E093037"/>
  </w:rsids>
  <m:mathPr>
    <m:mathFont m:val="Cambria Math"/>
    <m:brkBin m:val="before"/>
    <m:brkBinSub m:val="--"/>
    <m:smallFrac m:val="0"/>
    <m:dispDef/>
    <m:lMargin m:val="0"/>
    <m:rMargin m:val="0"/>
    <m:defJc m:val="centerGroup"/>
    <m:wrapIndent m:val="1440"/>
    <m:intLim m:val="subSup"/>
    <m:naryLim m:val="undOvr"/>
  </m:mathPr>
  <w:themeFontLang w:val="en-GB" w:eastAsia="zh-TW"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0263DFE"/>
  <w15:docId w15:val="{58839F9B-9C51-4D52-AE22-B088452B8E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TW"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10EF5"/>
    <w:pPr>
      <w:autoSpaceDE w:val="0"/>
      <w:autoSpaceDN w:val="0"/>
      <w:spacing w:after="0" w:line="240" w:lineRule="auto"/>
    </w:pPr>
    <w:rPr>
      <w:rFonts w:ascii="Times New Roman" w:eastAsia="Times New Roman" w:hAnsi="Times New Roman" w:cs="Times New Roman"/>
      <w:sz w:val="20"/>
      <w:szCs w:val="20"/>
      <w:lang w:val="en-AU" w:eastAsia="en-GB"/>
    </w:rPr>
  </w:style>
  <w:style w:type="paragraph" w:styleId="Heading1">
    <w:name w:val="heading 1"/>
    <w:basedOn w:val="Normal"/>
    <w:next w:val="Normal"/>
    <w:link w:val="Heading1Char"/>
    <w:uiPriority w:val="9"/>
    <w:qFormat/>
    <w:rsid w:val="002F7509"/>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2031A2"/>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qFormat/>
    <w:rsid w:val="008506CF"/>
    <w:pPr>
      <w:keepNext/>
      <w:widowControl w:val="0"/>
      <w:autoSpaceDE/>
      <w:autoSpaceDN/>
      <w:jc w:val="both"/>
      <w:outlineLvl w:val="2"/>
    </w:pPr>
    <w:rPr>
      <w:rFonts w:ascii="Courier" w:hAnsi="Courier"/>
      <w:b/>
      <w:snapToGrid w:val="0"/>
      <w:sz w:val="24"/>
      <w:lang w:val="en-US" w:eastAsia="en-US"/>
    </w:rPr>
  </w:style>
  <w:style w:type="paragraph" w:styleId="Heading5">
    <w:name w:val="heading 5"/>
    <w:basedOn w:val="Normal"/>
    <w:next w:val="Normal"/>
    <w:link w:val="Heading5Char"/>
    <w:autoRedefine/>
    <w:qFormat/>
    <w:rsid w:val="000F14C3"/>
    <w:pPr>
      <w:widowControl w:val="0"/>
      <w:numPr>
        <w:numId w:val="21"/>
      </w:numPr>
      <w:overflowPunct w:val="0"/>
      <w:autoSpaceDE/>
      <w:autoSpaceDN/>
      <w:adjustRightInd w:val="0"/>
      <w:jc w:val="both"/>
      <w:outlineLvl w:val="4"/>
    </w:pPr>
    <w:rPr>
      <w:rFonts w:asciiTheme="majorHAnsi" w:eastAsiaTheme="minorEastAsia" w:hAnsiTheme="majorHAnsi"/>
      <w:b/>
      <w:iCs/>
      <w:kern w:val="28"/>
      <w:sz w:val="22"/>
      <w:szCs w:val="22"/>
      <w:lang w:val="en-GB" w:eastAsia="en-US"/>
    </w:rPr>
  </w:style>
  <w:style w:type="paragraph" w:styleId="Heading6">
    <w:name w:val="heading 6"/>
    <w:basedOn w:val="Normal"/>
    <w:next w:val="Normal"/>
    <w:link w:val="Heading6Char"/>
    <w:autoRedefine/>
    <w:qFormat/>
    <w:rsid w:val="000F14C3"/>
    <w:pPr>
      <w:widowControl w:val="0"/>
      <w:numPr>
        <w:numId w:val="22"/>
      </w:numPr>
      <w:overflowPunct w:val="0"/>
      <w:autoSpaceDE/>
      <w:autoSpaceDN/>
      <w:adjustRightInd w:val="0"/>
      <w:spacing w:before="120" w:after="120"/>
      <w:ind w:left="339" w:right="-18" w:hanging="291"/>
      <w:outlineLvl w:val="5"/>
    </w:pPr>
    <w:rPr>
      <w:rFonts w:asciiTheme="majorHAnsi" w:eastAsiaTheme="minorEastAsia" w:hAnsiTheme="majorHAnsi"/>
      <w:b/>
      <w:kern w:val="28"/>
      <w:sz w:val="22"/>
      <w:szCs w:val="22"/>
      <w:lang w:val="en-GB" w:eastAsia="en-US"/>
    </w:rPr>
  </w:style>
  <w:style w:type="paragraph" w:styleId="Heading9">
    <w:name w:val="heading 9"/>
    <w:basedOn w:val="Normal"/>
    <w:next w:val="Normal"/>
    <w:link w:val="Heading9Char"/>
    <w:uiPriority w:val="9"/>
    <w:semiHidden/>
    <w:unhideWhenUsed/>
    <w:qFormat/>
    <w:rsid w:val="000F14C3"/>
    <w:pPr>
      <w:keepNext/>
      <w:keepLines/>
      <w:autoSpaceDE/>
      <w:autoSpaceDN/>
      <w:spacing w:before="40" w:line="259" w:lineRule="auto"/>
      <w:outlineLvl w:val="8"/>
    </w:pPr>
    <w:rPr>
      <w:rFonts w:asciiTheme="majorHAnsi" w:eastAsiaTheme="majorEastAsia" w:hAnsiTheme="majorHAnsi" w:cstheme="majorBidi"/>
      <w:i/>
      <w:iCs/>
      <w:color w:val="272727" w:themeColor="text1" w:themeTint="D8"/>
      <w:sz w:val="21"/>
      <w:szCs w:val="21"/>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ph">
    <w:name w:val="* Paragraph"/>
    <w:aliases w:val="left-aligned1"/>
    <w:uiPriority w:val="99"/>
    <w:rsid w:val="001858EF"/>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paragraph" w:styleId="Header">
    <w:name w:val="header"/>
    <w:aliases w:val="UNOPS Header"/>
    <w:basedOn w:val="Normal"/>
    <w:link w:val="HeaderChar"/>
    <w:uiPriority w:val="99"/>
    <w:unhideWhenUsed/>
    <w:qFormat/>
    <w:rsid w:val="008126A0"/>
    <w:pPr>
      <w:tabs>
        <w:tab w:val="center" w:pos="4680"/>
        <w:tab w:val="right" w:pos="9360"/>
      </w:tabs>
      <w:autoSpaceDE/>
      <w:autoSpaceDN/>
    </w:pPr>
    <w:rPr>
      <w:rFonts w:asciiTheme="minorHAnsi" w:eastAsiaTheme="minorEastAsia" w:hAnsiTheme="minorHAnsi" w:cstheme="minorBidi"/>
      <w:sz w:val="22"/>
      <w:szCs w:val="22"/>
      <w:lang w:val="en-GB" w:eastAsia="zh-TW"/>
    </w:rPr>
  </w:style>
  <w:style w:type="character" w:customStyle="1" w:styleId="HeaderChar">
    <w:name w:val="Header Char"/>
    <w:aliases w:val="UNOPS Header Char"/>
    <w:basedOn w:val="DefaultParagraphFont"/>
    <w:link w:val="Header"/>
    <w:uiPriority w:val="99"/>
    <w:rsid w:val="008126A0"/>
  </w:style>
  <w:style w:type="paragraph" w:styleId="Footer">
    <w:name w:val="footer"/>
    <w:basedOn w:val="Normal"/>
    <w:link w:val="FooterChar"/>
    <w:uiPriority w:val="99"/>
    <w:unhideWhenUsed/>
    <w:rsid w:val="008126A0"/>
    <w:pPr>
      <w:tabs>
        <w:tab w:val="center" w:pos="4680"/>
        <w:tab w:val="right" w:pos="9360"/>
      </w:tabs>
      <w:autoSpaceDE/>
      <w:autoSpaceDN/>
    </w:pPr>
    <w:rPr>
      <w:rFonts w:asciiTheme="minorHAnsi" w:eastAsiaTheme="minorEastAsia" w:hAnsiTheme="minorHAnsi" w:cstheme="minorBidi"/>
      <w:sz w:val="22"/>
      <w:szCs w:val="22"/>
      <w:lang w:val="en-GB" w:eastAsia="zh-TW"/>
    </w:rPr>
  </w:style>
  <w:style w:type="character" w:customStyle="1" w:styleId="FooterChar">
    <w:name w:val="Footer Char"/>
    <w:basedOn w:val="DefaultParagraphFont"/>
    <w:link w:val="Footer"/>
    <w:uiPriority w:val="99"/>
    <w:rsid w:val="008126A0"/>
  </w:style>
  <w:style w:type="character" w:styleId="Hyperlink">
    <w:name w:val="Hyperlink"/>
    <w:basedOn w:val="DefaultParagraphFont"/>
    <w:uiPriority w:val="99"/>
    <w:unhideWhenUsed/>
    <w:rsid w:val="00352A53"/>
    <w:rPr>
      <w:color w:val="0000FF" w:themeColor="hyperlink"/>
      <w:u w:val="single"/>
    </w:rPr>
  </w:style>
  <w:style w:type="table" w:styleId="TableGrid">
    <w:name w:val="Table Grid"/>
    <w:basedOn w:val="TableNormal"/>
    <w:uiPriority w:val="39"/>
    <w:rsid w:val="00352A5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List Paragraph (numbered (a)),WB Para,Lijstalinea1,Bullet List,FooterText,Colorful List Accent 1,numbered,Paragraphe de liste1,列出段落,列出段落1,Bulletr List Paragraph,List Paragraph2,List Paragraph21,Párrafo de lista1,Parágrafo da Lista1,リスト段落1"/>
    <w:basedOn w:val="Normal"/>
    <w:link w:val="ListParagraphChar"/>
    <w:uiPriority w:val="34"/>
    <w:qFormat/>
    <w:rsid w:val="00352A53"/>
    <w:pPr>
      <w:ind w:left="720"/>
      <w:contextualSpacing/>
    </w:pPr>
  </w:style>
  <w:style w:type="paragraph" w:styleId="BalloonText">
    <w:name w:val="Balloon Text"/>
    <w:basedOn w:val="Normal"/>
    <w:link w:val="BalloonTextChar"/>
    <w:uiPriority w:val="99"/>
    <w:semiHidden/>
    <w:unhideWhenUsed/>
    <w:rsid w:val="000773D2"/>
    <w:rPr>
      <w:rFonts w:ascii="Tahoma" w:hAnsi="Tahoma" w:cs="Tahoma"/>
      <w:sz w:val="16"/>
      <w:szCs w:val="16"/>
    </w:rPr>
  </w:style>
  <w:style w:type="character" w:customStyle="1" w:styleId="BalloonTextChar">
    <w:name w:val="Balloon Text Char"/>
    <w:basedOn w:val="DefaultParagraphFont"/>
    <w:link w:val="BalloonText"/>
    <w:uiPriority w:val="99"/>
    <w:semiHidden/>
    <w:rsid w:val="000773D2"/>
    <w:rPr>
      <w:rFonts w:ascii="Tahoma" w:eastAsia="Times New Roman" w:hAnsi="Tahoma" w:cs="Tahoma"/>
      <w:sz w:val="16"/>
      <w:szCs w:val="16"/>
      <w:lang w:val="en-AU" w:eastAsia="en-GB"/>
    </w:rPr>
  </w:style>
  <w:style w:type="character" w:styleId="FollowedHyperlink">
    <w:name w:val="FollowedHyperlink"/>
    <w:basedOn w:val="DefaultParagraphFont"/>
    <w:uiPriority w:val="99"/>
    <w:semiHidden/>
    <w:unhideWhenUsed/>
    <w:rsid w:val="00CD582B"/>
    <w:rPr>
      <w:color w:val="800080" w:themeColor="followedHyperlink"/>
      <w:u w:val="single"/>
    </w:rPr>
  </w:style>
  <w:style w:type="character" w:styleId="CommentReference">
    <w:name w:val="annotation reference"/>
    <w:basedOn w:val="DefaultParagraphFont"/>
    <w:uiPriority w:val="99"/>
    <w:unhideWhenUsed/>
    <w:rsid w:val="00AC12FC"/>
    <w:rPr>
      <w:sz w:val="16"/>
      <w:szCs w:val="16"/>
    </w:rPr>
  </w:style>
  <w:style w:type="paragraph" w:styleId="CommentText">
    <w:name w:val="annotation text"/>
    <w:basedOn w:val="Normal"/>
    <w:link w:val="CommentTextChar"/>
    <w:uiPriority w:val="99"/>
    <w:unhideWhenUsed/>
    <w:rsid w:val="00AC12FC"/>
  </w:style>
  <w:style w:type="character" w:customStyle="1" w:styleId="CommentTextChar">
    <w:name w:val="Comment Text Char"/>
    <w:basedOn w:val="DefaultParagraphFont"/>
    <w:link w:val="CommentText"/>
    <w:uiPriority w:val="99"/>
    <w:rsid w:val="00AC12FC"/>
    <w:rPr>
      <w:rFonts w:ascii="Times New Roman" w:eastAsia="Times New Roman" w:hAnsi="Times New Roman" w:cs="Times New Roman"/>
      <w:sz w:val="20"/>
      <w:szCs w:val="20"/>
      <w:lang w:val="en-AU" w:eastAsia="en-GB"/>
    </w:rPr>
  </w:style>
  <w:style w:type="paragraph" w:styleId="CommentSubject">
    <w:name w:val="annotation subject"/>
    <w:basedOn w:val="CommentText"/>
    <w:next w:val="CommentText"/>
    <w:link w:val="CommentSubjectChar"/>
    <w:uiPriority w:val="99"/>
    <w:semiHidden/>
    <w:unhideWhenUsed/>
    <w:rsid w:val="00AC12FC"/>
    <w:rPr>
      <w:b/>
      <w:bCs/>
    </w:rPr>
  </w:style>
  <w:style w:type="character" w:customStyle="1" w:styleId="CommentSubjectChar">
    <w:name w:val="Comment Subject Char"/>
    <w:basedOn w:val="CommentTextChar"/>
    <w:link w:val="CommentSubject"/>
    <w:uiPriority w:val="99"/>
    <w:semiHidden/>
    <w:rsid w:val="00AC12FC"/>
    <w:rPr>
      <w:rFonts w:ascii="Times New Roman" w:eastAsia="Times New Roman" w:hAnsi="Times New Roman" w:cs="Times New Roman"/>
      <w:b/>
      <w:bCs/>
      <w:sz w:val="20"/>
      <w:szCs w:val="20"/>
      <w:lang w:val="en-AU" w:eastAsia="en-GB"/>
    </w:rPr>
  </w:style>
  <w:style w:type="paragraph" w:styleId="NormalWeb">
    <w:name w:val="Normal (Web)"/>
    <w:basedOn w:val="Normal"/>
    <w:uiPriority w:val="99"/>
    <w:unhideWhenUsed/>
    <w:rsid w:val="009C4501"/>
    <w:pPr>
      <w:autoSpaceDE/>
      <w:autoSpaceDN/>
    </w:pPr>
    <w:rPr>
      <w:rFonts w:eastAsiaTheme="minorHAnsi"/>
      <w:sz w:val="24"/>
      <w:szCs w:val="24"/>
      <w:lang w:val="en-US" w:eastAsia="en-US"/>
    </w:rPr>
  </w:style>
  <w:style w:type="paragraph" w:customStyle="1" w:styleId="LParagraph">
    <w:name w:val="L Paragraph"/>
    <w:aliases w:val="left-aligned"/>
    <w:uiPriority w:val="99"/>
    <w:rsid w:val="008D71CB"/>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character" w:customStyle="1" w:styleId="HCharacterstring">
    <w:name w:val="H Character string"/>
    <w:aliases w:val="highlighted"/>
    <w:rsid w:val="006027F5"/>
    <w:rPr>
      <w:b/>
      <w:bCs/>
    </w:rPr>
  </w:style>
  <w:style w:type="paragraph" w:styleId="Revision">
    <w:name w:val="Revision"/>
    <w:hidden/>
    <w:uiPriority w:val="99"/>
    <w:semiHidden/>
    <w:rsid w:val="0021747C"/>
    <w:pPr>
      <w:spacing w:after="0" w:line="240" w:lineRule="auto"/>
    </w:pPr>
    <w:rPr>
      <w:rFonts w:ascii="Times New Roman" w:eastAsia="Times New Roman" w:hAnsi="Times New Roman" w:cs="Times New Roman"/>
      <w:sz w:val="20"/>
      <w:szCs w:val="20"/>
      <w:lang w:val="en-AU" w:eastAsia="en-GB"/>
    </w:rPr>
  </w:style>
  <w:style w:type="paragraph" w:customStyle="1" w:styleId="Style1">
    <w:name w:val="Style1"/>
    <w:basedOn w:val="Normal"/>
    <w:next w:val="Normal"/>
    <w:rsid w:val="00AB686A"/>
    <w:pPr>
      <w:autoSpaceDE/>
      <w:autoSpaceDN/>
    </w:pPr>
    <w:rPr>
      <w:rFonts w:ascii="Arial" w:hAnsi="Arial"/>
      <w:b/>
      <w:color w:val="00FF00"/>
      <w:sz w:val="24"/>
      <w:lang w:val="en-US"/>
    </w:rPr>
  </w:style>
  <w:style w:type="paragraph" w:customStyle="1" w:styleId="L">
    <w:name w:val="L"/>
    <w:rsid w:val="00216BFE"/>
    <w:pPr>
      <w:widowControl w:val="0"/>
      <w:autoSpaceDE w:val="0"/>
      <w:autoSpaceDN w:val="0"/>
      <w:adjustRightInd w:val="0"/>
      <w:spacing w:after="0" w:line="240" w:lineRule="atLeast"/>
    </w:pPr>
    <w:rPr>
      <w:rFonts w:ascii="Courier New" w:eastAsia="Times New Roman" w:hAnsi="Courier New" w:cs="Courier New"/>
      <w:sz w:val="24"/>
      <w:szCs w:val="24"/>
      <w:lang w:eastAsia="en-GB"/>
    </w:rPr>
  </w:style>
  <w:style w:type="paragraph" w:customStyle="1" w:styleId="t1">
    <w:name w:val="t1"/>
    <w:rsid w:val="00FF1135"/>
    <w:pPr>
      <w:widowControl w:val="0"/>
      <w:spacing w:before="160" w:after="40" w:line="240" w:lineRule="auto"/>
      <w:jc w:val="both"/>
    </w:pPr>
    <w:rPr>
      <w:rFonts w:ascii="Helvetica CondensedBlack" w:eastAsia="Times New Roman" w:hAnsi="Helvetica CondensedBlack" w:cs="Times New Roman"/>
      <w:b/>
      <w:szCs w:val="20"/>
      <w:lang w:eastAsia="en-GB"/>
    </w:rPr>
  </w:style>
  <w:style w:type="paragraph" w:styleId="BodyTextIndent">
    <w:name w:val="Body Text Indent"/>
    <w:basedOn w:val="Normal"/>
    <w:link w:val="BodyTextIndentChar"/>
    <w:rsid w:val="006E3F56"/>
    <w:pPr>
      <w:tabs>
        <w:tab w:val="left" w:pos="-720"/>
        <w:tab w:val="left" w:pos="720"/>
        <w:tab w:val="left" w:pos="1029"/>
        <w:tab w:val="left" w:pos="1440"/>
        <w:tab w:val="left" w:pos="198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autoSpaceDE/>
      <w:autoSpaceDN/>
      <w:ind w:left="-142"/>
      <w:jc w:val="both"/>
    </w:pPr>
    <w:rPr>
      <w:rFonts w:ascii="Courier New" w:hAnsi="Courier New"/>
      <w:lang w:val="en-US"/>
    </w:rPr>
  </w:style>
  <w:style w:type="character" w:customStyle="1" w:styleId="BodyTextIndentChar">
    <w:name w:val="Body Text Indent Char"/>
    <w:basedOn w:val="DefaultParagraphFont"/>
    <w:link w:val="BodyTextIndent"/>
    <w:rsid w:val="006E3F56"/>
    <w:rPr>
      <w:rFonts w:ascii="Courier New" w:eastAsia="Times New Roman" w:hAnsi="Courier New" w:cs="Times New Roman"/>
      <w:sz w:val="20"/>
      <w:szCs w:val="20"/>
      <w:lang w:val="en-US" w:eastAsia="en-GB"/>
    </w:rPr>
  </w:style>
  <w:style w:type="paragraph" w:styleId="BodyText">
    <w:name w:val="Body Text"/>
    <w:basedOn w:val="Normal"/>
    <w:link w:val="BodyTextChar"/>
    <w:unhideWhenUsed/>
    <w:rsid w:val="006E3F56"/>
    <w:pPr>
      <w:spacing w:after="120"/>
    </w:pPr>
  </w:style>
  <w:style w:type="character" w:customStyle="1" w:styleId="BodyTextChar">
    <w:name w:val="Body Text Char"/>
    <w:basedOn w:val="DefaultParagraphFont"/>
    <w:link w:val="BodyText"/>
    <w:rsid w:val="006E3F56"/>
    <w:rPr>
      <w:rFonts w:ascii="Times New Roman" w:eastAsia="Times New Roman" w:hAnsi="Times New Roman" w:cs="Times New Roman"/>
      <w:sz w:val="20"/>
      <w:szCs w:val="20"/>
      <w:lang w:val="en-AU" w:eastAsia="en-GB"/>
    </w:rPr>
  </w:style>
  <w:style w:type="paragraph" w:customStyle="1" w:styleId="2heading">
    <w:name w:val="2heading"/>
    <w:basedOn w:val="Normal"/>
    <w:rsid w:val="00317852"/>
    <w:pPr>
      <w:widowControl w:val="0"/>
      <w:autoSpaceDE/>
      <w:autoSpaceDN/>
      <w:ind w:left="720"/>
    </w:pPr>
    <w:rPr>
      <w:b/>
      <w:smallCaps/>
      <w:snapToGrid w:val="0"/>
      <w:sz w:val="24"/>
      <w:lang w:val="en-US" w:eastAsia="en-US"/>
    </w:rPr>
  </w:style>
  <w:style w:type="character" w:customStyle="1" w:styleId="Heading3Char">
    <w:name w:val="Heading 3 Char"/>
    <w:basedOn w:val="DefaultParagraphFont"/>
    <w:link w:val="Heading3"/>
    <w:uiPriority w:val="9"/>
    <w:rsid w:val="008506CF"/>
    <w:rPr>
      <w:rFonts w:ascii="Courier" w:eastAsia="Times New Roman" w:hAnsi="Courier" w:cs="Times New Roman"/>
      <w:b/>
      <w:snapToGrid w:val="0"/>
      <w:sz w:val="24"/>
      <w:szCs w:val="20"/>
      <w:lang w:val="en-US" w:eastAsia="en-US"/>
    </w:rPr>
  </w:style>
  <w:style w:type="paragraph" w:styleId="DocumentMap">
    <w:name w:val="Document Map"/>
    <w:basedOn w:val="Normal"/>
    <w:link w:val="DocumentMapChar"/>
    <w:uiPriority w:val="99"/>
    <w:semiHidden/>
    <w:unhideWhenUsed/>
    <w:rsid w:val="005214C8"/>
    <w:rPr>
      <w:rFonts w:ascii="Lucida Grande" w:hAnsi="Lucida Grande" w:cs="Lucida Grande"/>
      <w:sz w:val="24"/>
      <w:szCs w:val="24"/>
    </w:rPr>
  </w:style>
  <w:style w:type="character" w:customStyle="1" w:styleId="DocumentMapChar">
    <w:name w:val="Document Map Char"/>
    <w:basedOn w:val="DefaultParagraphFont"/>
    <w:link w:val="DocumentMap"/>
    <w:uiPriority w:val="99"/>
    <w:semiHidden/>
    <w:rsid w:val="005214C8"/>
    <w:rPr>
      <w:rFonts w:ascii="Lucida Grande" w:eastAsia="Times New Roman" w:hAnsi="Lucida Grande" w:cs="Lucida Grande"/>
      <w:sz w:val="24"/>
      <w:szCs w:val="24"/>
      <w:lang w:val="en-AU" w:eastAsia="en-GB"/>
    </w:rPr>
  </w:style>
  <w:style w:type="paragraph" w:customStyle="1" w:styleId="Default">
    <w:name w:val="Default"/>
    <w:basedOn w:val="Normal"/>
    <w:rsid w:val="00A07CE6"/>
    <w:rPr>
      <w:rFonts w:eastAsiaTheme="minorHAnsi"/>
      <w:color w:val="000000"/>
      <w:sz w:val="24"/>
      <w:szCs w:val="24"/>
      <w:lang w:val="en-GB" w:eastAsia="zh-CN"/>
    </w:rPr>
  </w:style>
  <w:style w:type="character" w:customStyle="1" w:styleId="Heading1Char">
    <w:name w:val="Heading 1 Char"/>
    <w:basedOn w:val="DefaultParagraphFont"/>
    <w:link w:val="Heading1"/>
    <w:uiPriority w:val="9"/>
    <w:rsid w:val="002F7509"/>
    <w:rPr>
      <w:rFonts w:asciiTheme="majorHAnsi" w:eastAsiaTheme="majorEastAsia" w:hAnsiTheme="majorHAnsi" w:cstheme="majorBidi"/>
      <w:color w:val="365F91" w:themeColor="accent1" w:themeShade="BF"/>
      <w:sz w:val="32"/>
      <w:szCs w:val="32"/>
      <w:lang w:val="en-AU" w:eastAsia="en-GB"/>
    </w:rPr>
  </w:style>
  <w:style w:type="character" w:styleId="PageNumber">
    <w:name w:val="page number"/>
    <w:basedOn w:val="DefaultParagraphFont"/>
    <w:rsid w:val="002F7509"/>
  </w:style>
  <w:style w:type="paragraph" w:styleId="Caption">
    <w:name w:val="caption"/>
    <w:basedOn w:val="Header"/>
    <w:next w:val="Normal"/>
    <w:uiPriority w:val="35"/>
    <w:qFormat/>
    <w:rsid w:val="002F7509"/>
    <w:pPr>
      <w:numPr>
        <w:numId w:val="11"/>
      </w:numPr>
      <w:tabs>
        <w:tab w:val="clear" w:pos="360"/>
        <w:tab w:val="clear" w:pos="4680"/>
        <w:tab w:val="clear" w:pos="9360"/>
        <w:tab w:val="num" w:pos="1080"/>
      </w:tabs>
      <w:ind w:left="1080" w:firstLine="0"/>
      <w:jc w:val="both"/>
    </w:pPr>
    <w:rPr>
      <w:rFonts w:ascii="Verdana" w:eastAsia="Times New Roman" w:hAnsi="Verdana" w:cs="Times New Roman"/>
      <w:szCs w:val="20"/>
      <w:lang w:eastAsia="en-GB"/>
    </w:rPr>
  </w:style>
  <w:style w:type="character" w:customStyle="1" w:styleId="Frontpage10pt">
    <w:name w:val="Front page 10 pt"/>
    <w:rsid w:val="002F7509"/>
    <w:rPr>
      <w:sz w:val="20"/>
    </w:rPr>
  </w:style>
  <w:style w:type="character" w:customStyle="1" w:styleId="Frontpage10ptBold">
    <w:name w:val="Front page 10 pt Bold"/>
    <w:rsid w:val="002F7509"/>
    <w:rPr>
      <w:b/>
      <w:bCs/>
      <w:sz w:val="20"/>
    </w:rPr>
  </w:style>
  <w:style w:type="paragraph" w:customStyle="1" w:styleId="Frontpage10ptLeft381cm">
    <w:name w:val="Front page 10 pt Left:  3.81 cm"/>
    <w:basedOn w:val="Normal"/>
    <w:rsid w:val="002F7509"/>
    <w:pPr>
      <w:autoSpaceDE/>
      <w:autoSpaceDN/>
      <w:ind w:left="2160"/>
      <w:jc w:val="both"/>
    </w:pPr>
    <w:rPr>
      <w:rFonts w:ascii="Verdana" w:hAnsi="Verdana"/>
      <w:lang w:val="en-GB"/>
    </w:rPr>
  </w:style>
  <w:style w:type="character" w:customStyle="1" w:styleId="ListParagraphChar">
    <w:name w:val="List Paragraph Char"/>
    <w:aliases w:val="List Paragraph (numbered (a)) Char,WB Para Char,Lijstalinea1 Char,Bullet List Char,FooterText Char,Colorful List Accent 1 Char,numbered Char,Paragraphe de liste1 Char,列出段落 Char,列出段落1 Char,Bulletr List Paragraph Char,リスト段落1 Char"/>
    <w:basedOn w:val="DefaultParagraphFont"/>
    <w:link w:val="ListParagraph"/>
    <w:uiPriority w:val="34"/>
    <w:rsid w:val="0085264E"/>
    <w:rPr>
      <w:rFonts w:ascii="Times New Roman" w:eastAsia="Times New Roman" w:hAnsi="Times New Roman" w:cs="Times New Roman"/>
      <w:sz w:val="20"/>
      <w:szCs w:val="20"/>
      <w:lang w:val="en-AU" w:eastAsia="en-GB"/>
    </w:rPr>
  </w:style>
  <w:style w:type="character" w:styleId="UnresolvedMention">
    <w:name w:val="Unresolved Mention"/>
    <w:basedOn w:val="DefaultParagraphFont"/>
    <w:uiPriority w:val="99"/>
    <w:unhideWhenUsed/>
    <w:rsid w:val="001616B3"/>
    <w:rPr>
      <w:color w:val="605E5C"/>
      <w:shd w:val="clear" w:color="auto" w:fill="E1DFDD"/>
    </w:rPr>
  </w:style>
  <w:style w:type="character" w:styleId="Strong">
    <w:name w:val="Strong"/>
    <w:basedOn w:val="DefaultParagraphFont"/>
    <w:uiPriority w:val="22"/>
    <w:qFormat/>
    <w:rsid w:val="003B5DBC"/>
    <w:rPr>
      <w:b/>
      <w:bCs/>
    </w:rPr>
  </w:style>
  <w:style w:type="character" w:customStyle="1" w:styleId="Heading2Char">
    <w:name w:val="Heading 2 Char"/>
    <w:basedOn w:val="DefaultParagraphFont"/>
    <w:link w:val="Heading2"/>
    <w:uiPriority w:val="9"/>
    <w:rsid w:val="002031A2"/>
    <w:rPr>
      <w:rFonts w:asciiTheme="majorHAnsi" w:eastAsiaTheme="majorEastAsia" w:hAnsiTheme="majorHAnsi" w:cstheme="majorBidi"/>
      <w:color w:val="365F91" w:themeColor="accent1" w:themeShade="BF"/>
      <w:sz w:val="26"/>
      <w:szCs w:val="26"/>
      <w:lang w:val="en-AU" w:eastAsia="en-GB"/>
    </w:rPr>
  </w:style>
  <w:style w:type="paragraph" w:styleId="Subtitle">
    <w:name w:val="Subtitle"/>
    <w:basedOn w:val="Normal"/>
    <w:next w:val="Normal"/>
    <w:link w:val="SubtitleChar"/>
    <w:qFormat/>
    <w:rsid w:val="00050CC7"/>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050CC7"/>
    <w:rPr>
      <w:color w:val="5A5A5A" w:themeColor="text1" w:themeTint="A5"/>
      <w:spacing w:val="15"/>
      <w:lang w:val="en-AU" w:eastAsia="en-GB"/>
    </w:rPr>
  </w:style>
  <w:style w:type="character" w:customStyle="1" w:styleId="Heading5Char">
    <w:name w:val="Heading 5 Char"/>
    <w:basedOn w:val="DefaultParagraphFont"/>
    <w:link w:val="Heading5"/>
    <w:rsid w:val="000F14C3"/>
    <w:rPr>
      <w:rFonts w:asciiTheme="majorHAnsi" w:hAnsiTheme="majorHAnsi" w:cs="Times New Roman"/>
      <w:b/>
      <w:iCs/>
      <w:kern w:val="28"/>
      <w:lang w:eastAsia="en-US"/>
    </w:rPr>
  </w:style>
  <w:style w:type="character" w:customStyle="1" w:styleId="Heading6Char">
    <w:name w:val="Heading 6 Char"/>
    <w:basedOn w:val="DefaultParagraphFont"/>
    <w:link w:val="Heading6"/>
    <w:rsid w:val="000F14C3"/>
    <w:rPr>
      <w:rFonts w:asciiTheme="majorHAnsi" w:hAnsiTheme="majorHAnsi" w:cs="Times New Roman"/>
      <w:b/>
      <w:kern w:val="28"/>
      <w:lang w:eastAsia="en-US"/>
    </w:rPr>
  </w:style>
  <w:style w:type="character" w:customStyle="1" w:styleId="Heading9Char">
    <w:name w:val="Heading 9 Char"/>
    <w:basedOn w:val="DefaultParagraphFont"/>
    <w:link w:val="Heading9"/>
    <w:uiPriority w:val="9"/>
    <w:semiHidden/>
    <w:rsid w:val="000F14C3"/>
    <w:rPr>
      <w:rFonts w:asciiTheme="majorHAnsi" w:eastAsiaTheme="majorEastAsia" w:hAnsiTheme="majorHAnsi" w:cstheme="majorBidi"/>
      <w:i/>
      <w:iCs/>
      <w:color w:val="272727" w:themeColor="text1" w:themeTint="D8"/>
      <w:sz w:val="21"/>
      <w:szCs w:val="21"/>
      <w:lang w:val="en-US" w:eastAsia="en-US"/>
    </w:rPr>
  </w:style>
  <w:style w:type="paragraph" w:customStyle="1" w:styleId="MyHeading">
    <w:name w:val="My Heading"/>
    <w:basedOn w:val="Normal"/>
    <w:link w:val="MyHeadingChar"/>
    <w:qFormat/>
    <w:rsid w:val="000F14C3"/>
    <w:pPr>
      <w:widowControl w:val="0"/>
      <w:overflowPunct w:val="0"/>
      <w:autoSpaceDE/>
      <w:autoSpaceDN/>
      <w:adjustRightInd w:val="0"/>
      <w:jc w:val="center"/>
    </w:pPr>
    <w:rPr>
      <w:rFonts w:ascii="Myriad Pro" w:eastAsiaTheme="minorEastAsia" w:hAnsi="Myriad Pro" w:cstheme="minorBidi"/>
      <w:b/>
      <w:bCs/>
      <w:kern w:val="28"/>
      <w:sz w:val="32"/>
      <w:szCs w:val="32"/>
      <w:lang w:val="en-GB" w:eastAsia="en-US"/>
    </w:rPr>
  </w:style>
  <w:style w:type="character" w:customStyle="1" w:styleId="MyHeadingChar">
    <w:name w:val="My Heading Char"/>
    <w:basedOn w:val="DefaultParagraphFont"/>
    <w:link w:val="MyHeading"/>
    <w:rsid w:val="000F14C3"/>
    <w:rPr>
      <w:rFonts w:ascii="Myriad Pro" w:hAnsi="Myriad Pro"/>
      <w:b/>
      <w:bCs/>
      <w:kern w:val="28"/>
      <w:sz w:val="32"/>
      <w:szCs w:val="32"/>
      <w:lang w:eastAsia="en-US"/>
    </w:rPr>
  </w:style>
  <w:style w:type="character" w:styleId="Emphasis">
    <w:name w:val="Emphasis"/>
    <w:basedOn w:val="DefaultParagraphFont"/>
    <w:qFormat/>
    <w:rsid w:val="000F14C3"/>
    <w:rPr>
      <w:i/>
      <w:iCs/>
    </w:rPr>
  </w:style>
  <w:style w:type="paragraph" w:styleId="ListBullet2">
    <w:name w:val="List Bullet 2"/>
    <w:basedOn w:val="Normal"/>
    <w:unhideWhenUsed/>
    <w:qFormat/>
    <w:rsid w:val="000F14C3"/>
    <w:pPr>
      <w:widowControl w:val="0"/>
      <w:numPr>
        <w:numId w:val="23"/>
      </w:numPr>
      <w:overflowPunct w:val="0"/>
      <w:autoSpaceDE/>
      <w:autoSpaceDN/>
      <w:adjustRightInd w:val="0"/>
      <w:spacing w:line="264" w:lineRule="auto"/>
    </w:pPr>
    <w:rPr>
      <w:rFonts w:ascii="Tw Cen MT" w:eastAsia="Tw Cen MT" w:hAnsi="Tw Cen MT"/>
      <w:color w:val="94B6D2"/>
      <w:kern w:val="28"/>
      <w:sz w:val="23"/>
      <w:szCs w:val="24"/>
      <w:lang w:val="en-US" w:eastAsia="ja-JP"/>
    </w:rPr>
  </w:style>
  <w:style w:type="paragraph" w:customStyle="1" w:styleId="BankNormal">
    <w:name w:val="BankNormal"/>
    <w:basedOn w:val="Normal"/>
    <w:link w:val="BankNormalChar"/>
    <w:rsid w:val="000F14C3"/>
    <w:pPr>
      <w:autoSpaceDE/>
      <w:autoSpaceDN/>
      <w:spacing w:after="240"/>
    </w:pPr>
    <w:rPr>
      <w:rFonts w:ascii="Segoe UI" w:hAnsi="Segoe UI"/>
      <w:lang w:val="en-US" w:eastAsia="en-US"/>
    </w:rPr>
  </w:style>
  <w:style w:type="paragraph" w:customStyle="1" w:styleId="Sub-ClauseText">
    <w:name w:val="Sub-Clause Text"/>
    <w:basedOn w:val="Normal"/>
    <w:rsid w:val="000F14C3"/>
    <w:pPr>
      <w:autoSpaceDE/>
      <w:autoSpaceDN/>
      <w:spacing w:before="120" w:after="120"/>
      <w:jc w:val="both"/>
    </w:pPr>
    <w:rPr>
      <w:rFonts w:ascii="Segoe UI" w:hAnsi="Segoe UI"/>
      <w:spacing w:val="-4"/>
      <w:lang w:val="en-US" w:eastAsia="en-US"/>
    </w:rPr>
  </w:style>
  <w:style w:type="paragraph" w:styleId="TOCHeading">
    <w:name w:val="TOC Heading"/>
    <w:basedOn w:val="Heading1"/>
    <w:next w:val="Normal"/>
    <w:uiPriority w:val="39"/>
    <w:unhideWhenUsed/>
    <w:qFormat/>
    <w:rsid w:val="000F14C3"/>
    <w:pPr>
      <w:autoSpaceDE/>
      <w:autoSpaceDN/>
      <w:spacing w:line="259" w:lineRule="auto"/>
      <w:outlineLvl w:val="9"/>
    </w:pPr>
    <w:rPr>
      <w:lang w:val="en-US" w:eastAsia="en-US"/>
    </w:rPr>
  </w:style>
  <w:style w:type="paragraph" w:styleId="TOC3">
    <w:name w:val="toc 3"/>
    <w:basedOn w:val="Normal"/>
    <w:next w:val="Normal"/>
    <w:autoRedefine/>
    <w:uiPriority w:val="39"/>
    <w:unhideWhenUsed/>
    <w:rsid w:val="000F14C3"/>
    <w:pPr>
      <w:autoSpaceDE/>
      <w:autoSpaceDN/>
      <w:spacing w:line="259" w:lineRule="auto"/>
      <w:ind w:left="440"/>
    </w:pPr>
    <w:rPr>
      <w:rFonts w:asciiTheme="minorHAnsi" w:eastAsiaTheme="minorHAnsi" w:hAnsiTheme="minorHAnsi" w:cstheme="minorBidi"/>
      <w:i/>
      <w:iCs/>
      <w:lang w:val="en-US" w:eastAsia="en-US"/>
    </w:rPr>
  </w:style>
  <w:style w:type="paragraph" w:styleId="TOC6">
    <w:name w:val="toc 6"/>
    <w:basedOn w:val="Normal"/>
    <w:next w:val="Normal"/>
    <w:autoRedefine/>
    <w:uiPriority w:val="39"/>
    <w:unhideWhenUsed/>
    <w:rsid w:val="000F14C3"/>
    <w:pPr>
      <w:autoSpaceDE/>
      <w:autoSpaceDN/>
      <w:spacing w:line="259" w:lineRule="auto"/>
      <w:ind w:left="1100"/>
    </w:pPr>
    <w:rPr>
      <w:rFonts w:asciiTheme="minorHAnsi" w:eastAsiaTheme="minorHAnsi" w:hAnsiTheme="minorHAnsi" w:cstheme="minorBidi"/>
      <w:sz w:val="18"/>
      <w:szCs w:val="18"/>
      <w:lang w:val="en-US" w:eastAsia="en-US"/>
    </w:rPr>
  </w:style>
  <w:style w:type="paragraph" w:styleId="TOC5">
    <w:name w:val="toc 5"/>
    <w:basedOn w:val="Normal"/>
    <w:next w:val="Normal"/>
    <w:autoRedefine/>
    <w:uiPriority w:val="39"/>
    <w:unhideWhenUsed/>
    <w:rsid w:val="000F14C3"/>
    <w:pPr>
      <w:tabs>
        <w:tab w:val="left" w:pos="1170"/>
      </w:tabs>
      <w:autoSpaceDE/>
      <w:autoSpaceDN/>
      <w:spacing w:line="259" w:lineRule="auto"/>
      <w:ind w:left="880"/>
    </w:pPr>
    <w:rPr>
      <w:rFonts w:asciiTheme="majorHAnsi" w:eastAsiaTheme="minorHAnsi" w:hAnsiTheme="majorHAnsi" w:cstheme="minorBidi"/>
      <w:b/>
      <w:noProof/>
      <w:sz w:val="18"/>
      <w:szCs w:val="18"/>
      <w:lang w:val="en-US" w:eastAsia="en-US"/>
    </w:rPr>
  </w:style>
  <w:style w:type="paragraph" w:styleId="TOC1">
    <w:name w:val="toc 1"/>
    <w:basedOn w:val="Normal"/>
    <w:next w:val="Normal"/>
    <w:autoRedefine/>
    <w:uiPriority w:val="39"/>
    <w:unhideWhenUsed/>
    <w:rsid w:val="000F14C3"/>
    <w:pPr>
      <w:autoSpaceDE/>
      <w:autoSpaceDN/>
      <w:spacing w:before="120" w:after="120" w:line="259" w:lineRule="auto"/>
    </w:pPr>
    <w:rPr>
      <w:rFonts w:asciiTheme="minorHAnsi" w:eastAsiaTheme="minorHAnsi" w:hAnsiTheme="minorHAnsi" w:cstheme="minorBidi"/>
      <w:b/>
      <w:bCs/>
      <w:caps/>
      <w:lang w:val="en-US" w:eastAsia="en-US"/>
    </w:rPr>
  </w:style>
  <w:style w:type="paragraph" w:styleId="TOC2">
    <w:name w:val="toc 2"/>
    <w:basedOn w:val="Normal"/>
    <w:next w:val="Normal"/>
    <w:autoRedefine/>
    <w:uiPriority w:val="39"/>
    <w:unhideWhenUsed/>
    <w:rsid w:val="000F14C3"/>
    <w:pPr>
      <w:autoSpaceDE/>
      <w:autoSpaceDN/>
      <w:spacing w:line="259" w:lineRule="auto"/>
      <w:ind w:left="220"/>
    </w:pPr>
    <w:rPr>
      <w:rFonts w:ascii="Segoe UI" w:eastAsiaTheme="minorHAnsi" w:hAnsi="Segoe UI" w:cstheme="minorBidi"/>
      <w:smallCaps/>
      <w:lang w:val="en-US" w:eastAsia="en-US"/>
    </w:rPr>
  </w:style>
  <w:style w:type="paragraph" w:styleId="TOC4">
    <w:name w:val="toc 4"/>
    <w:basedOn w:val="Normal"/>
    <w:next w:val="Normal"/>
    <w:autoRedefine/>
    <w:uiPriority w:val="39"/>
    <w:unhideWhenUsed/>
    <w:rsid w:val="000F14C3"/>
    <w:pPr>
      <w:autoSpaceDE/>
      <w:autoSpaceDN/>
      <w:spacing w:line="259" w:lineRule="auto"/>
      <w:ind w:left="660"/>
    </w:pPr>
    <w:rPr>
      <w:rFonts w:asciiTheme="minorHAnsi" w:eastAsiaTheme="minorHAnsi" w:hAnsiTheme="minorHAnsi" w:cstheme="minorBidi"/>
      <w:sz w:val="18"/>
      <w:szCs w:val="18"/>
      <w:lang w:val="en-US" w:eastAsia="en-US"/>
    </w:rPr>
  </w:style>
  <w:style w:type="paragraph" w:styleId="TOC7">
    <w:name w:val="toc 7"/>
    <w:basedOn w:val="Normal"/>
    <w:next w:val="Normal"/>
    <w:autoRedefine/>
    <w:uiPriority w:val="39"/>
    <w:unhideWhenUsed/>
    <w:rsid w:val="000F14C3"/>
    <w:pPr>
      <w:autoSpaceDE/>
      <w:autoSpaceDN/>
      <w:spacing w:line="259" w:lineRule="auto"/>
      <w:ind w:left="1320"/>
    </w:pPr>
    <w:rPr>
      <w:rFonts w:asciiTheme="minorHAnsi" w:eastAsiaTheme="minorHAnsi" w:hAnsiTheme="minorHAnsi" w:cstheme="minorBidi"/>
      <w:sz w:val="18"/>
      <w:szCs w:val="18"/>
      <w:lang w:val="en-US" w:eastAsia="en-US"/>
    </w:rPr>
  </w:style>
  <w:style w:type="paragraph" w:styleId="TOC8">
    <w:name w:val="toc 8"/>
    <w:basedOn w:val="Normal"/>
    <w:next w:val="Normal"/>
    <w:autoRedefine/>
    <w:uiPriority w:val="39"/>
    <w:unhideWhenUsed/>
    <w:rsid w:val="000F14C3"/>
    <w:pPr>
      <w:autoSpaceDE/>
      <w:autoSpaceDN/>
      <w:spacing w:line="259" w:lineRule="auto"/>
      <w:ind w:left="1540"/>
    </w:pPr>
    <w:rPr>
      <w:rFonts w:asciiTheme="minorHAnsi" w:eastAsiaTheme="minorHAnsi" w:hAnsiTheme="minorHAnsi" w:cstheme="minorBidi"/>
      <w:sz w:val="18"/>
      <w:szCs w:val="18"/>
      <w:lang w:val="en-US" w:eastAsia="en-US"/>
    </w:rPr>
  </w:style>
  <w:style w:type="paragraph" w:styleId="TOC9">
    <w:name w:val="toc 9"/>
    <w:basedOn w:val="Normal"/>
    <w:next w:val="Normal"/>
    <w:autoRedefine/>
    <w:uiPriority w:val="39"/>
    <w:unhideWhenUsed/>
    <w:rsid w:val="000F14C3"/>
    <w:pPr>
      <w:autoSpaceDE/>
      <w:autoSpaceDN/>
      <w:spacing w:line="259" w:lineRule="auto"/>
      <w:ind w:left="1760"/>
    </w:pPr>
    <w:rPr>
      <w:rFonts w:asciiTheme="minorHAnsi" w:eastAsiaTheme="minorHAnsi" w:hAnsiTheme="minorHAnsi" w:cstheme="minorBidi"/>
      <w:sz w:val="18"/>
      <w:szCs w:val="18"/>
      <w:lang w:val="en-US" w:eastAsia="en-US"/>
    </w:rPr>
  </w:style>
  <w:style w:type="paragraph" w:customStyle="1" w:styleId="Split">
    <w:name w:val="Split"/>
    <w:qFormat/>
    <w:rsid w:val="000F14C3"/>
    <w:pPr>
      <w:numPr>
        <w:numId w:val="24"/>
      </w:numPr>
      <w:contextualSpacing/>
    </w:pPr>
    <w:rPr>
      <w:rFonts w:ascii="Calibri" w:eastAsia="Calibri" w:hAnsi="Calibri" w:cs="Arial"/>
      <w:b/>
      <w:color w:val="365F91"/>
      <w:sz w:val="24"/>
      <w:lang w:val="en-US" w:eastAsia="en-US"/>
    </w:rPr>
  </w:style>
  <w:style w:type="character" w:styleId="FootnoteReference">
    <w:name w:val="footnote reference"/>
    <w:aliases w:val="BVI fnr,ftref,16 Point,Superscript 6 Point,Footnote symbol,Footnote reference number,note TESI"/>
    <w:basedOn w:val="DefaultParagraphFont"/>
    <w:uiPriority w:val="99"/>
    <w:rsid w:val="000F14C3"/>
    <w:rPr>
      <w:vertAlign w:val="superscript"/>
    </w:rPr>
  </w:style>
  <w:style w:type="paragraph" w:styleId="FootnoteText">
    <w:name w:val="footnote text"/>
    <w:aliases w:val="Fußnotentext Char,Char Char,Footnote Text Char Char Char,Footnote Text Char Char,Fußnote,single space,footnote text,FOOTNOTES,fn,ADB,Footnote text,ft,Footnote,Footnote Text Char1 Char,Footnote Text Char1 Char Char Char"/>
    <w:basedOn w:val="Normal"/>
    <w:link w:val="FootnoteTextChar"/>
    <w:qFormat/>
    <w:rsid w:val="000F14C3"/>
    <w:pPr>
      <w:widowControl w:val="0"/>
      <w:autoSpaceDE/>
      <w:autoSpaceDN/>
    </w:pPr>
    <w:rPr>
      <w:rFonts w:ascii="CG Times" w:hAnsi="CG Times"/>
      <w:lang w:val="en-US" w:eastAsia="en-US"/>
    </w:rPr>
  </w:style>
  <w:style w:type="character" w:customStyle="1" w:styleId="FootnoteTextChar">
    <w:name w:val="Footnote Text Char"/>
    <w:aliases w:val="Fußnotentext Char Char,Char Char Char,Footnote Text Char Char Char Char,Footnote Text Char Char Char1,Fußnote Char,single space Char,footnote text Char,FOOTNOTES Char,fn Char,ADB Char,Footnote text Char,ft Char,Footnote Char"/>
    <w:basedOn w:val="DefaultParagraphFont"/>
    <w:link w:val="FootnoteText"/>
    <w:rsid w:val="000F14C3"/>
    <w:rPr>
      <w:rFonts w:ascii="CG Times" w:eastAsia="Times New Roman" w:hAnsi="CG Times" w:cs="Times New Roman"/>
      <w:sz w:val="20"/>
      <w:szCs w:val="20"/>
      <w:lang w:val="en-US" w:eastAsia="en-US"/>
    </w:rPr>
  </w:style>
  <w:style w:type="character" w:styleId="PlaceholderText">
    <w:name w:val="Placeholder Text"/>
    <w:basedOn w:val="DefaultParagraphFont"/>
    <w:rsid w:val="000F14C3"/>
    <w:rPr>
      <w:color w:val="808080"/>
    </w:rPr>
  </w:style>
  <w:style w:type="paragraph" w:customStyle="1" w:styleId="p28">
    <w:name w:val="p28"/>
    <w:basedOn w:val="Normal"/>
    <w:rsid w:val="000F14C3"/>
    <w:pPr>
      <w:widowControl w:val="0"/>
      <w:tabs>
        <w:tab w:val="left" w:pos="680"/>
        <w:tab w:val="left" w:pos="1060"/>
      </w:tabs>
      <w:autoSpaceDE/>
      <w:autoSpaceDN/>
      <w:spacing w:line="240" w:lineRule="atLeast"/>
      <w:ind w:left="432" w:hanging="288"/>
    </w:pPr>
    <w:rPr>
      <w:snapToGrid w:val="0"/>
      <w:sz w:val="24"/>
      <w:lang w:val="en-US" w:eastAsia="en-US"/>
    </w:rPr>
  </w:style>
  <w:style w:type="paragraph" w:customStyle="1" w:styleId="Headingblue">
    <w:name w:val="Heading blue"/>
    <w:basedOn w:val="Header"/>
    <w:link w:val="HeadingblueChar"/>
    <w:qFormat/>
    <w:rsid w:val="000F14C3"/>
    <w:pPr>
      <w:tabs>
        <w:tab w:val="clear" w:pos="4680"/>
        <w:tab w:val="clear" w:pos="9360"/>
        <w:tab w:val="center" w:pos="4320"/>
        <w:tab w:val="right" w:pos="8640"/>
      </w:tabs>
    </w:pPr>
    <w:rPr>
      <w:rFonts w:ascii="Arial" w:eastAsia="Times New Roman" w:hAnsi="Arial" w:cs="Arial"/>
      <w:b/>
      <w:color w:val="528CC9"/>
      <w:sz w:val="28"/>
      <w:szCs w:val="28"/>
      <w:lang w:eastAsia="en-US"/>
    </w:rPr>
  </w:style>
  <w:style w:type="character" w:customStyle="1" w:styleId="HeadingblueChar">
    <w:name w:val="Heading blue Char"/>
    <w:basedOn w:val="DefaultParagraphFont"/>
    <w:link w:val="Headingblue"/>
    <w:rsid w:val="000F14C3"/>
    <w:rPr>
      <w:rFonts w:ascii="Arial" w:eastAsia="Times New Roman" w:hAnsi="Arial" w:cs="Arial"/>
      <w:b/>
      <w:color w:val="528CC9"/>
      <w:sz w:val="28"/>
      <w:szCs w:val="28"/>
      <w:lang w:eastAsia="en-US"/>
    </w:rPr>
  </w:style>
  <w:style w:type="paragraph" w:styleId="BodyText3">
    <w:name w:val="Body Text 3"/>
    <w:basedOn w:val="Normal"/>
    <w:link w:val="BodyText3Char"/>
    <w:uiPriority w:val="99"/>
    <w:semiHidden/>
    <w:unhideWhenUsed/>
    <w:rsid w:val="000F14C3"/>
    <w:pPr>
      <w:autoSpaceDE/>
      <w:autoSpaceDN/>
      <w:spacing w:after="120" w:line="259" w:lineRule="auto"/>
    </w:pPr>
    <w:rPr>
      <w:rFonts w:asciiTheme="minorHAnsi" w:eastAsiaTheme="minorHAnsi" w:hAnsiTheme="minorHAnsi" w:cstheme="minorBidi"/>
      <w:sz w:val="16"/>
      <w:szCs w:val="16"/>
      <w:lang w:val="en-US" w:eastAsia="en-US"/>
    </w:rPr>
  </w:style>
  <w:style w:type="character" w:customStyle="1" w:styleId="BodyText3Char">
    <w:name w:val="Body Text 3 Char"/>
    <w:basedOn w:val="DefaultParagraphFont"/>
    <w:link w:val="BodyText3"/>
    <w:uiPriority w:val="99"/>
    <w:semiHidden/>
    <w:rsid w:val="000F14C3"/>
    <w:rPr>
      <w:rFonts w:eastAsiaTheme="minorHAnsi"/>
      <w:sz w:val="16"/>
      <w:szCs w:val="16"/>
      <w:lang w:val="en-US" w:eastAsia="en-US"/>
    </w:rPr>
  </w:style>
  <w:style w:type="paragraph" w:styleId="BodyText2">
    <w:name w:val="Body Text 2"/>
    <w:basedOn w:val="Normal"/>
    <w:link w:val="BodyText2Char"/>
    <w:uiPriority w:val="99"/>
    <w:unhideWhenUsed/>
    <w:rsid w:val="000F14C3"/>
    <w:pPr>
      <w:widowControl w:val="0"/>
      <w:overflowPunct w:val="0"/>
      <w:autoSpaceDE/>
      <w:autoSpaceDN/>
      <w:adjustRightInd w:val="0"/>
      <w:spacing w:after="120" w:line="480" w:lineRule="auto"/>
    </w:pPr>
    <w:rPr>
      <w:rFonts w:eastAsiaTheme="minorEastAsia"/>
      <w:kern w:val="28"/>
      <w:sz w:val="24"/>
      <w:szCs w:val="24"/>
      <w:lang w:val="en-US" w:eastAsia="en-US"/>
    </w:rPr>
  </w:style>
  <w:style w:type="character" w:customStyle="1" w:styleId="BodyText2Char">
    <w:name w:val="Body Text 2 Char"/>
    <w:basedOn w:val="DefaultParagraphFont"/>
    <w:link w:val="BodyText2"/>
    <w:uiPriority w:val="99"/>
    <w:rsid w:val="000F14C3"/>
    <w:rPr>
      <w:rFonts w:ascii="Times New Roman" w:hAnsi="Times New Roman" w:cs="Times New Roman"/>
      <w:kern w:val="28"/>
      <w:sz w:val="24"/>
      <w:szCs w:val="24"/>
      <w:lang w:val="en-US" w:eastAsia="en-US"/>
    </w:rPr>
  </w:style>
  <w:style w:type="paragraph" w:styleId="BodyTextIndent2">
    <w:name w:val="Body Text Indent 2"/>
    <w:basedOn w:val="Normal"/>
    <w:link w:val="BodyTextIndent2Char"/>
    <w:rsid w:val="000F14C3"/>
    <w:pPr>
      <w:widowControl w:val="0"/>
      <w:overflowPunct w:val="0"/>
      <w:autoSpaceDE/>
      <w:autoSpaceDN/>
      <w:adjustRightInd w:val="0"/>
      <w:spacing w:after="120" w:line="480" w:lineRule="auto"/>
      <w:ind w:left="360"/>
    </w:pPr>
    <w:rPr>
      <w:rFonts w:eastAsiaTheme="minorEastAsia"/>
      <w:kern w:val="28"/>
      <w:sz w:val="24"/>
      <w:szCs w:val="24"/>
      <w:lang w:val="en-US" w:eastAsia="en-US"/>
    </w:rPr>
  </w:style>
  <w:style w:type="character" w:customStyle="1" w:styleId="BodyTextIndent2Char">
    <w:name w:val="Body Text Indent 2 Char"/>
    <w:basedOn w:val="DefaultParagraphFont"/>
    <w:link w:val="BodyTextIndent2"/>
    <w:rsid w:val="000F14C3"/>
    <w:rPr>
      <w:rFonts w:ascii="Times New Roman" w:hAnsi="Times New Roman" w:cs="Times New Roman"/>
      <w:kern w:val="28"/>
      <w:sz w:val="24"/>
      <w:szCs w:val="24"/>
      <w:lang w:val="en-US" w:eastAsia="en-US"/>
    </w:rPr>
  </w:style>
  <w:style w:type="paragraph" w:customStyle="1" w:styleId="MarginText">
    <w:name w:val="Margin Text"/>
    <w:basedOn w:val="BodyText"/>
    <w:rsid w:val="000F14C3"/>
    <w:pPr>
      <w:overflowPunct w:val="0"/>
      <w:adjustRightInd w:val="0"/>
      <w:spacing w:after="240" w:line="360" w:lineRule="auto"/>
      <w:jc w:val="both"/>
      <w:textAlignment w:val="baseline"/>
    </w:pPr>
    <w:rPr>
      <w:sz w:val="22"/>
      <w:lang w:val="en-GB" w:eastAsia="en-US"/>
    </w:rPr>
  </w:style>
  <w:style w:type="paragraph" w:customStyle="1" w:styleId="Pa6">
    <w:name w:val="Pa6"/>
    <w:basedOn w:val="Default"/>
    <w:next w:val="Default"/>
    <w:uiPriority w:val="99"/>
    <w:rsid w:val="000F14C3"/>
    <w:pPr>
      <w:adjustRightInd w:val="0"/>
      <w:spacing w:line="241" w:lineRule="atLeast"/>
    </w:pPr>
    <w:rPr>
      <w:rFonts w:ascii="AGaramond" w:hAnsi="AGaramond" w:cstheme="minorBidi"/>
      <w:color w:val="auto"/>
      <w:lang w:val="en-US" w:eastAsia="en-US"/>
    </w:rPr>
  </w:style>
  <w:style w:type="character" w:customStyle="1" w:styleId="A5">
    <w:name w:val="A5"/>
    <w:uiPriority w:val="99"/>
    <w:rsid w:val="000F14C3"/>
    <w:rPr>
      <w:rFonts w:cs="AGaramond"/>
      <w:color w:val="000000"/>
      <w:sz w:val="22"/>
      <w:szCs w:val="22"/>
    </w:rPr>
  </w:style>
  <w:style w:type="paragraph" w:customStyle="1" w:styleId="Pa2">
    <w:name w:val="Pa2"/>
    <w:basedOn w:val="Default"/>
    <w:next w:val="Default"/>
    <w:uiPriority w:val="99"/>
    <w:rsid w:val="000F14C3"/>
    <w:pPr>
      <w:adjustRightInd w:val="0"/>
      <w:spacing w:line="241" w:lineRule="atLeast"/>
    </w:pPr>
    <w:rPr>
      <w:rFonts w:ascii="AGaramond" w:hAnsi="AGaramond" w:cstheme="minorBidi"/>
      <w:color w:val="auto"/>
      <w:lang w:val="en-US" w:eastAsia="en-US"/>
    </w:rPr>
  </w:style>
  <w:style w:type="paragraph" w:customStyle="1" w:styleId="Outline">
    <w:name w:val="Outline"/>
    <w:basedOn w:val="Normal"/>
    <w:rsid w:val="000F14C3"/>
    <w:pPr>
      <w:autoSpaceDE/>
      <w:autoSpaceDN/>
      <w:spacing w:before="240"/>
    </w:pPr>
    <w:rPr>
      <w:kern w:val="28"/>
      <w:sz w:val="24"/>
      <w:lang w:val="en-US" w:eastAsia="en-US"/>
    </w:rPr>
  </w:style>
  <w:style w:type="paragraph" w:customStyle="1" w:styleId="Outline1">
    <w:name w:val="Outline1"/>
    <w:basedOn w:val="Outline"/>
    <w:next w:val="Normal"/>
    <w:rsid w:val="000F14C3"/>
    <w:pPr>
      <w:keepNext/>
      <w:tabs>
        <w:tab w:val="num" w:pos="360"/>
      </w:tabs>
      <w:ind w:left="360" w:hanging="360"/>
    </w:pPr>
  </w:style>
  <w:style w:type="paragraph" w:styleId="z-TopofForm">
    <w:name w:val="HTML Top of Form"/>
    <w:basedOn w:val="Normal"/>
    <w:next w:val="Normal"/>
    <w:link w:val="z-TopofFormChar"/>
    <w:hidden/>
    <w:uiPriority w:val="99"/>
    <w:semiHidden/>
    <w:unhideWhenUsed/>
    <w:rsid w:val="000F14C3"/>
    <w:pPr>
      <w:pBdr>
        <w:bottom w:val="single" w:sz="6" w:space="1" w:color="auto"/>
      </w:pBdr>
      <w:autoSpaceDE/>
      <w:autoSpaceDN/>
      <w:jc w:val="center"/>
    </w:pPr>
    <w:rPr>
      <w:rFonts w:ascii="Arial" w:hAnsi="Arial" w:cs="Arial"/>
      <w:vanish/>
      <w:sz w:val="16"/>
      <w:szCs w:val="16"/>
      <w:lang w:val="en-US" w:eastAsia="en-US"/>
    </w:rPr>
  </w:style>
  <w:style w:type="character" w:customStyle="1" w:styleId="z-TopofFormChar">
    <w:name w:val="z-Top of Form Char"/>
    <w:basedOn w:val="DefaultParagraphFont"/>
    <w:link w:val="z-TopofForm"/>
    <w:uiPriority w:val="99"/>
    <w:semiHidden/>
    <w:rsid w:val="000F14C3"/>
    <w:rPr>
      <w:rFonts w:ascii="Arial" w:eastAsia="Times New Roman" w:hAnsi="Arial" w:cs="Arial"/>
      <w:vanish/>
      <w:sz w:val="16"/>
      <w:szCs w:val="16"/>
      <w:lang w:val="en-US" w:eastAsia="en-US"/>
    </w:rPr>
  </w:style>
  <w:style w:type="paragraph" w:styleId="z-BottomofForm">
    <w:name w:val="HTML Bottom of Form"/>
    <w:basedOn w:val="Normal"/>
    <w:next w:val="Normal"/>
    <w:link w:val="z-BottomofFormChar"/>
    <w:hidden/>
    <w:uiPriority w:val="99"/>
    <w:semiHidden/>
    <w:unhideWhenUsed/>
    <w:rsid w:val="000F14C3"/>
    <w:pPr>
      <w:pBdr>
        <w:top w:val="single" w:sz="6" w:space="1" w:color="auto"/>
      </w:pBdr>
      <w:autoSpaceDE/>
      <w:autoSpaceDN/>
      <w:jc w:val="center"/>
    </w:pPr>
    <w:rPr>
      <w:rFonts w:ascii="Arial" w:hAnsi="Arial" w:cs="Arial"/>
      <w:vanish/>
      <w:sz w:val="16"/>
      <w:szCs w:val="16"/>
      <w:lang w:val="en-US" w:eastAsia="en-US"/>
    </w:rPr>
  </w:style>
  <w:style w:type="character" w:customStyle="1" w:styleId="z-BottomofFormChar">
    <w:name w:val="z-Bottom of Form Char"/>
    <w:basedOn w:val="DefaultParagraphFont"/>
    <w:link w:val="z-BottomofForm"/>
    <w:uiPriority w:val="99"/>
    <w:semiHidden/>
    <w:rsid w:val="000F14C3"/>
    <w:rPr>
      <w:rFonts w:ascii="Arial" w:eastAsia="Times New Roman" w:hAnsi="Arial" w:cs="Arial"/>
      <w:vanish/>
      <w:sz w:val="16"/>
      <w:szCs w:val="16"/>
      <w:lang w:val="en-US" w:eastAsia="en-US"/>
    </w:rPr>
  </w:style>
  <w:style w:type="paragraph" w:customStyle="1" w:styleId="Headline">
    <w:name w:val="Headline"/>
    <w:basedOn w:val="Heading1"/>
    <w:link w:val="HeadlineChar"/>
    <w:qFormat/>
    <w:rsid w:val="000F14C3"/>
    <w:pPr>
      <w:autoSpaceDE/>
      <w:autoSpaceDN/>
      <w:spacing w:before="360" w:after="120"/>
    </w:pPr>
    <w:rPr>
      <w:rFonts w:ascii="Arial" w:eastAsia="Times New Roman" w:hAnsi="Arial" w:cs="Arial"/>
      <w:b/>
      <w:bCs/>
      <w:color w:val="518ECB"/>
      <w:sz w:val="28"/>
      <w:szCs w:val="28"/>
    </w:rPr>
  </w:style>
  <w:style w:type="character" w:customStyle="1" w:styleId="HeadlineChar">
    <w:name w:val="Headline Char"/>
    <w:basedOn w:val="Heading1Char"/>
    <w:link w:val="Headline"/>
    <w:rsid w:val="000F14C3"/>
    <w:rPr>
      <w:rFonts w:ascii="Arial" w:eastAsia="Times New Roman" w:hAnsi="Arial" w:cs="Arial"/>
      <w:b/>
      <w:bCs/>
      <w:color w:val="518ECB"/>
      <w:sz w:val="28"/>
      <w:szCs w:val="28"/>
      <w:lang w:val="en-AU" w:eastAsia="en-GB"/>
    </w:rPr>
  </w:style>
  <w:style w:type="paragraph" w:customStyle="1" w:styleId="SchHead">
    <w:name w:val="SchHead"/>
    <w:basedOn w:val="Normal"/>
    <w:next w:val="Normal"/>
    <w:rsid w:val="000F14C3"/>
    <w:pPr>
      <w:overflowPunct w:val="0"/>
      <w:adjustRightInd w:val="0"/>
      <w:spacing w:after="240" w:line="360" w:lineRule="auto"/>
      <w:jc w:val="center"/>
      <w:textAlignment w:val="baseline"/>
    </w:pPr>
    <w:rPr>
      <w:b/>
      <w:caps/>
      <w:sz w:val="22"/>
      <w:lang w:val="en-GB" w:eastAsia="en-US"/>
    </w:rPr>
  </w:style>
  <w:style w:type="character" w:customStyle="1" w:styleId="BankNormalChar">
    <w:name w:val="BankNormal Char"/>
    <w:basedOn w:val="DefaultParagraphFont"/>
    <w:link w:val="BankNormal"/>
    <w:rsid w:val="000F14C3"/>
    <w:rPr>
      <w:rFonts w:ascii="Segoe UI" w:eastAsia="Times New Roman" w:hAnsi="Segoe UI" w:cs="Times New Roman"/>
      <w:sz w:val="20"/>
      <w:szCs w:val="20"/>
      <w:lang w:val="en-US" w:eastAsia="en-US"/>
    </w:rPr>
  </w:style>
  <w:style w:type="paragraph" w:customStyle="1" w:styleId="SectionVHeader">
    <w:name w:val="Section V. Header"/>
    <w:basedOn w:val="Normal"/>
    <w:rsid w:val="000F14C3"/>
    <w:pPr>
      <w:autoSpaceDE/>
      <w:autoSpaceDN/>
      <w:jc w:val="center"/>
    </w:pPr>
    <w:rPr>
      <w:b/>
      <w:sz w:val="36"/>
      <w:szCs w:val="24"/>
      <w:lang w:val="en-GB" w:eastAsia="en-US"/>
    </w:rPr>
  </w:style>
  <w:style w:type="paragraph" w:styleId="Title">
    <w:name w:val="Title"/>
    <w:basedOn w:val="Normal"/>
    <w:next w:val="Normal"/>
    <w:link w:val="TitleChar"/>
    <w:uiPriority w:val="10"/>
    <w:qFormat/>
    <w:rsid w:val="000F14C3"/>
    <w:pPr>
      <w:autoSpaceDE/>
      <w:autoSpaceDN/>
      <w:contextualSpacing/>
    </w:pPr>
    <w:rPr>
      <w:rFonts w:asciiTheme="majorHAnsi" w:eastAsiaTheme="majorEastAsia" w:hAnsiTheme="majorHAnsi" w:cstheme="majorBidi"/>
      <w:spacing w:val="-10"/>
      <w:kern w:val="28"/>
      <w:sz w:val="56"/>
      <w:szCs w:val="56"/>
      <w:lang w:val="en-US" w:eastAsia="en-US"/>
    </w:rPr>
  </w:style>
  <w:style w:type="character" w:customStyle="1" w:styleId="TitleChar">
    <w:name w:val="Title Char"/>
    <w:basedOn w:val="DefaultParagraphFont"/>
    <w:link w:val="Title"/>
    <w:uiPriority w:val="10"/>
    <w:rsid w:val="000F14C3"/>
    <w:rPr>
      <w:rFonts w:asciiTheme="majorHAnsi" w:eastAsiaTheme="majorEastAsia" w:hAnsiTheme="majorHAnsi" w:cstheme="majorBidi"/>
      <w:spacing w:val="-10"/>
      <w:kern w:val="28"/>
      <w:sz w:val="56"/>
      <w:szCs w:val="56"/>
      <w:lang w:val="en-US" w:eastAsia="en-US"/>
    </w:rPr>
  </w:style>
  <w:style w:type="paragraph" w:customStyle="1" w:styleId="Single">
    <w:name w:val="Single"/>
    <w:basedOn w:val="Normal"/>
    <w:rsid w:val="000F14C3"/>
    <w:pPr>
      <w:tabs>
        <w:tab w:val="left" w:pos="-720"/>
        <w:tab w:val="left" w:pos="0"/>
        <w:tab w:val="left" w:pos="720"/>
      </w:tabs>
      <w:suppressAutoHyphens/>
      <w:autoSpaceDE/>
      <w:autoSpaceDN/>
      <w:ind w:left="2160" w:hanging="720"/>
      <w:jc w:val="both"/>
    </w:pPr>
    <w:rPr>
      <w:spacing w:val="-2"/>
      <w:sz w:val="24"/>
      <w:lang w:val="en-GB" w:eastAsia="en-US"/>
    </w:rPr>
  </w:style>
  <w:style w:type="paragraph" w:customStyle="1" w:styleId="SchHeadDes">
    <w:name w:val="SchHeadDes"/>
    <w:basedOn w:val="Normal"/>
    <w:next w:val="Normal"/>
    <w:rsid w:val="000F14C3"/>
    <w:pPr>
      <w:overflowPunct w:val="0"/>
      <w:adjustRightInd w:val="0"/>
      <w:spacing w:after="240" w:line="360" w:lineRule="auto"/>
      <w:jc w:val="center"/>
      <w:textAlignment w:val="baseline"/>
    </w:pPr>
    <w:rPr>
      <w:b/>
      <w:sz w:val="22"/>
      <w:lang w:val="en-GB" w:eastAsia="en-US"/>
    </w:rPr>
  </w:style>
  <w:style w:type="paragraph" w:customStyle="1" w:styleId="Section3-Heading1">
    <w:name w:val="Section 3 - Heading 1"/>
    <w:basedOn w:val="Normal"/>
    <w:rsid w:val="000F14C3"/>
    <w:pPr>
      <w:pBdr>
        <w:bottom w:val="single" w:sz="4" w:space="1" w:color="auto"/>
      </w:pBdr>
      <w:autoSpaceDE/>
      <w:autoSpaceDN/>
      <w:spacing w:after="240"/>
      <w:jc w:val="center"/>
    </w:pPr>
    <w:rPr>
      <w:rFonts w:ascii="Times New Roman Bold" w:hAnsi="Times New Roman Bold"/>
      <w:b/>
      <w:sz w:val="32"/>
      <w:szCs w:val="24"/>
      <w:lang w:val="en-US" w:eastAsia="en-US"/>
    </w:rPr>
  </w:style>
  <w:style w:type="character" w:customStyle="1" w:styleId="UnresolvedMention1">
    <w:name w:val="Unresolved Mention1"/>
    <w:basedOn w:val="DefaultParagraphFont"/>
    <w:uiPriority w:val="99"/>
    <w:semiHidden/>
    <w:unhideWhenUsed/>
    <w:rsid w:val="000F14C3"/>
    <w:rPr>
      <w:color w:val="808080"/>
      <w:shd w:val="clear" w:color="auto" w:fill="E6E6E6"/>
    </w:rPr>
  </w:style>
  <w:style w:type="paragraph" w:customStyle="1" w:styleId="ListParagraph1">
    <w:name w:val="List Paragraph1"/>
    <w:basedOn w:val="Normal"/>
    <w:rsid w:val="000F14C3"/>
    <w:pPr>
      <w:widowControl w:val="0"/>
      <w:overflowPunct w:val="0"/>
      <w:autoSpaceDE/>
      <w:autoSpaceDN/>
      <w:adjustRightInd w:val="0"/>
      <w:spacing w:line="360" w:lineRule="auto"/>
      <w:ind w:left="720"/>
    </w:pPr>
    <w:rPr>
      <w:kern w:val="28"/>
      <w:sz w:val="22"/>
      <w:szCs w:val="24"/>
      <w:lang w:val="en-US" w:eastAsia="en-US"/>
    </w:rPr>
  </w:style>
  <w:style w:type="paragraph" w:customStyle="1" w:styleId="NormalWeb1">
    <w:name w:val="Normal (Web)1"/>
    <w:basedOn w:val="Normal"/>
    <w:rsid w:val="000F14C3"/>
    <w:pPr>
      <w:autoSpaceDE/>
      <w:autoSpaceDN/>
    </w:pPr>
    <w:rPr>
      <w:sz w:val="24"/>
      <w:szCs w:val="24"/>
      <w:lang w:val="en-US" w:eastAsia="ru-RU"/>
    </w:rPr>
  </w:style>
  <w:style w:type="paragraph" w:customStyle="1" w:styleId="DefaultText">
    <w:name w:val="Default Text"/>
    <w:basedOn w:val="Normal"/>
    <w:rsid w:val="000F14C3"/>
    <w:pPr>
      <w:widowControl w:val="0"/>
      <w:autoSpaceDE/>
      <w:autoSpaceDN/>
    </w:pPr>
    <w:rPr>
      <w:sz w:val="24"/>
      <w:lang w:eastAsia="en-US"/>
    </w:rPr>
  </w:style>
  <w:style w:type="character" w:styleId="HTMLCite">
    <w:name w:val="HTML Cite"/>
    <w:uiPriority w:val="99"/>
    <w:semiHidden/>
    <w:unhideWhenUsed/>
    <w:rsid w:val="000F14C3"/>
    <w:rPr>
      <w:i/>
      <w:iCs/>
    </w:rPr>
  </w:style>
  <w:style w:type="character" w:customStyle="1" w:styleId="normaltextrun">
    <w:name w:val="normaltextrun"/>
    <w:rsid w:val="000F14C3"/>
  </w:style>
  <w:style w:type="character" w:styleId="Mention">
    <w:name w:val="Mention"/>
    <w:basedOn w:val="DefaultParagraphFont"/>
    <w:uiPriority w:val="99"/>
    <w:unhideWhenUsed/>
    <w:rsid w:val="000F14C3"/>
    <w:rPr>
      <w:color w:val="2B579A"/>
      <w:shd w:val="clear" w:color="auto" w:fill="E1DFDD"/>
    </w:rPr>
  </w:style>
  <w:style w:type="paragraph" w:styleId="PlainText">
    <w:name w:val="Plain Text"/>
    <w:basedOn w:val="Normal"/>
    <w:link w:val="PlainTextChar"/>
    <w:uiPriority w:val="99"/>
    <w:rsid w:val="000F14C3"/>
    <w:pPr>
      <w:autoSpaceDE/>
      <w:autoSpaceDN/>
      <w:jc w:val="both"/>
    </w:pPr>
    <w:rPr>
      <w:rFonts w:ascii="Courier New" w:hAnsi="Courier New"/>
      <w:lang w:val="en-GB"/>
    </w:rPr>
  </w:style>
  <w:style w:type="character" w:customStyle="1" w:styleId="PlainTextChar">
    <w:name w:val="Plain Text Char"/>
    <w:basedOn w:val="DefaultParagraphFont"/>
    <w:link w:val="PlainText"/>
    <w:uiPriority w:val="99"/>
    <w:rsid w:val="000F14C3"/>
    <w:rPr>
      <w:rFonts w:ascii="Courier New" w:eastAsia="Times New Roman" w:hAnsi="Courier New" w:cs="Times New Roman"/>
      <w:sz w:val="20"/>
      <w:szCs w:val="20"/>
      <w:lang w:eastAsia="en-GB"/>
    </w:rPr>
  </w:style>
  <w:style w:type="character" w:customStyle="1" w:styleId="tabchar">
    <w:name w:val="tabchar"/>
    <w:basedOn w:val="DefaultParagraphFont"/>
    <w:rsid w:val="00B33F24"/>
  </w:style>
  <w:style w:type="table" w:styleId="GridTable5Dark-Accent1">
    <w:name w:val="Grid Table 5 Dark Accent 1"/>
    <w:basedOn w:val="TableNormal"/>
    <w:uiPriority w:val="50"/>
    <w:rsid w:val="00B86AD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30983">
      <w:bodyDiv w:val="1"/>
      <w:marLeft w:val="0"/>
      <w:marRight w:val="0"/>
      <w:marTop w:val="0"/>
      <w:marBottom w:val="0"/>
      <w:divBdr>
        <w:top w:val="none" w:sz="0" w:space="0" w:color="auto"/>
        <w:left w:val="none" w:sz="0" w:space="0" w:color="auto"/>
        <w:bottom w:val="none" w:sz="0" w:space="0" w:color="auto"/>
        <w:right w:val="none" w:sz="0" w:space="0" w:color="auto"/>
      </w:divBdr>
    </w:div>
    <w:div w:id="153838250">
      <w:bodyDiv w:val="1"/>
      <w:marLeft w:val="0"/>
      <w:marRight w:val="0"/>
      <w:marTop w:val="0"/>
      <w:marBottom w:val="0"/>
      <w:divBdr>
        <w:top w:val="none" w:sz="0" w:space="0" w:color="auto"/>
        <w:left w:val="none" w:sz="0" w:space="0" w:color="auto"/>
        <w:bottom w:val="none" w:sz="0" w:space="0" w:color="auto"/>
        <w:right w:val="none" w:sz="0" w:space="0" w:color="auto"/>
      </w:divBdr>
      <w:divsChild>
        <w:div w:id="319846008">
          <w:marLeft w:val="0"/>
          <w:marRight w:val="0"/>
          <w:marTop w:val="0"/>
          <w:marBottom w:val="0"/>
          <w:divBdr>
            <w:top w:val="none" w:sz="0" w:space="0" w:color="auto"/>
            <w:left w:val="none" w:sz="0" w:space="0" w:color="auto"/>
            <w:bottom w:val="none" w:sz="0" w:space="0" w:color="auto"/>
            <w:right w:val="none" w:sz="0" w:space="0" w:color="auto"/>
          </w:divBdr>
          <w:divsChild>
            <w:div w:id="1003123160">
              <w:marLeft w:val="0"/>
              <w:marRight w:val="0"/>
              <w:marTop w:val="0"/>
              <w:marBottom w:val="0"/>
              <w:divBdr>
                <w:top w:val="none" w:sz="0" w:space="0" w:color="auto"/>
                <w:left w:val="none" w:sz="0" w:space="0" w:color="auto"/>
                <w:bottom w:val="none" w:sz="0" w:space="0" w:color="auto"/>
                <w:right w:val="none" w:sz="0" w:space="0" w:color="auto"/>
              </w:divBdr>
              <w:divsChild>
                <w:div w:id="19417176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7361269">
          <w:marLeft w:val="0"/>
          <w:marRight w:val="0"/>
          <w:marTop w:val="0"/>
          <w:marBottom w:val="0"/>
          <w:divBdr>
            <w:top w:val="none" w:sz="0" w:space="0" w:color="auto"/>
            <w:left w:val="none" w:sz="0" w:space="0" w:color="auto"/>
            <w:bottom w:val="none" w:sz="0" w:space="0" w:color="auto"/>
            <w:right w:val="none" w:sz="0" w:space="0" w:color="auto"/>
          </w:divBdr>
          <w:divsChild>
            <w:div w:id="825362058">
              <w:marLeft w:val="0"/>
              <w:marRight w:val="0"/>
              <w:marTop w:val="0"/>
              <w:marBottom w:val="0"/>
              <w:divBdr>
                <w:top w:val="none" w:sz="0" w:space="0" w:color="auto"/>
                <w:left w:val="none" w:sz="0" w:space="0" w:color="auto"/>
                <w:bottom w:val="none" w:sz="0" w:space="0" w:color="auto"/>
                <w:right w:val="none" w:sz="0" w:space="0" w:color="auto"/>
              </w:divBdr>
              <w:divsChild>
                <w:div w:id="1861315216">
                  <w:marLeft w:val="0"/>
                  <w:marRight w:val="0"/>
                  <w:marTop w:val="0"/>
                  <w:marBottom w:val="0"/>
                  <w:divBdr>
                    <w:top w:val="none" w:sz="0" w:space="0" w:color="auto"/>
                    <w:left w:val="none" w:sz="0" w:space="0" w:color="auto"/>
                    <w:bottom w:val="none" w:sz="0" w:space="0" w:color="auto"/>
                    <w:right w:val="none" w:sz="0" w:space="0" w:color="auto"/>
                  </w:divBdr>
                </w:div>
              </w:divsChild>
            </w:div>
            <w:div w:id="1676952030">
              <w:marLeft w:val="0"/>
              <w:marRight w:val="0"/>
              <w:marTop w:val="0"/>
              <w:marBottom w:val="0"/>
              <w:divBdr>
                <w:top w:val="none" w:sz="0" w:space="0" w:color="auto"/>
                <w:left w:val="none" w:sz="0" w:space="0" w:color="auto"/>
                <w:bottom w:val="none" w:sz="0" w:space="0" w:color="auto"/>
                <w:right w:val="none" w:sz="0" w:space="0" w:color="auto"/>
              </w:divBdr>
              <w:divsChild>
                <w:div w:id="543325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8374931">
      <w:bodyDiv w:val="1"/>
      <w:marLeft w:val="0"/>
      <w:marRight w:val="0"/>
      <w:marTop w:val="0"/>
      <w:marBottom w:val="0"/>
      <w:divBdr>
        <w:top w:val="none" w:sz="0" w:space="0" w:color="auto"/>
        <w:left w:val="none" w:sz="0" w:space="0" w:color="auto"/>
        <w:bottom w:val="none" w:sz="0" w:space="0" w:color="auto"/>
        <w:right w:val="none" w:sz="0" w:space="0" w:color="auto"/>
      </w:divBdr>
    </w:div>
    <w:div w:id="258485435">
      <w:bodyDiv w:val="1"/>
      <w:marLeft w:val="0"/>
      <w:marRight w:val="0"/>
      <w:marTop w:val="0"/>
      <w:marBottom w:val="0"/>
      <w:divBdr>
        <w:top w:val="none" w:sz="0" w:space="0" w:color="auto"/>
        <w:left w:val="none" w:sz="0" w:space="0" w:color="auto"/>
        <w:bottom w:val="none" w:sz="0" w:space="0" w:color="auto"/>
        <w:right w:val="none" w:sz="0" w:space="0" w:color="auto"/>
      </w:divBdr>
    </w:div>
    <w:div w:id="259996624">
      <w:bodyDiv w:val="1"/>
      <w:marLeft w:val="0"/>
      <w:marRight w:val="0"/>
      <w:marTop w:val="0"/>
      <w:marBottom w:val="0"/>
      <w:divBdr>
        <w:top w:val="none" w:sz="0" w:space="0" w:color="auto"/>
        <w:left w:val="none" w:sz="0" w:space="0" w:color="auto"/>
        <w:bottom w:val="none" w:sz="0" w:space="0" w:color="auto"/>
        <w:right w:val="none" w:sz="0" w:space="0" w:color="auto"/>
      </w:divBdr>
    </w:div>
    <w:div w:id="373387368">
      <w:bodyDiv w:val="1"/>
      <w:marLeft w:val="0"/>
      <w:marRight w:val="0"/>
      <w:marTop w:val="0"/>
      <w:marBottom w:val="0"/>
      <w:divBdr>
        <w:top w:val="none" w:sz="0" w:space="0" w:color="auto"/>
        <w:left w:val="none" w:sz="0" w:space="0" w:color="auto"/>
        <w:bottom w:val="none" w:sz="0" w:space="0" w:color="auto"/>
        <w:right w:val="none" w:sz="0" w:space="0" w:color="auto"/>
      </w:divBdr>
    </w:div>
    <w:div w:id="377168034">
      <w:bodyDiv w:val="1"/>
      <w:marLeft w:val="0"/>
      <w:marRight w:val="0"/>
      <w:marTop w:val="0"/>
      <w:marBottom w:val="0"/>
      <w:divBdr>
        <w:top w:val="none" w:sz="0" w:space="0" w:color="auto"/>
        <w:left w:val="none" w:sz="0" w:space="0" w:color="auto"/>
        <w:bottom w:val="none" w:sz="0" w:space="0" w:color="auto"/>
        <w:right w:val="none" w:sz="0" w:space="0" w:color="auto"/>
      </w:divBdr>
      <w:divsChild>
        <w:div w:id="1018003335">
          <w:marLeft w:val="0"/>
          <w:marRight w:val="0"/>
          <w:marTop w:val="0"/>
          <w:marBottom w:val="0"/>
          <w:divBdr>
            <w:top w:val="none" w:sz="0" w:space="0" w:color="auto"/>
            <w:left w:val="none" w:sz="0" w:space="0" w:color="auto"/>
            <w:bottom w:val="none" w:sz="0" w:space="0" w:color="auto"/>
            <w:right w:val="none" w:sz="0" w:space="0" w:color="auto"/>
          </w:divBdr>
          <w:divsChild>
            <w:div w:id="1153256201">
              <w:marLeft w:val="0"/>
              <w:marRight w:val="0"/>
              <w:marTop w:val="0"/>
              <w:marBottom w:val="0"/>
              <w:divBdr>
                <w:top w:val="none" w:sz="0" w:space="0" w:color="auto"/>
                <w:left w:val="none" w:sz="0" w:space="0" w:color="auto"/>
                <w:bottom w:val="none" w:sz="0" w:space="0" w:color="auto"/>
                <w:right w:val="none" w:sz="0" w:space="0" w:color="auto"/>
              </w:divBdr>
              <w:divsChild>
                <w:div w:id="369845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2495274">
      <w:bodyDiv w:val="1"/>
      <w:marLeft w:val="0"/>
      <w:marRight w:val="0"/>
      <w:marTop w:val="0"/>
      <w:marBottom w:val="0"/>
      <w:divBdr>
        <w:top w:val="none" w:sz="0" w:space="0" w:color="auto"/>
        <w:left w:val="none" w:sz="0" w:space="0" w:color="auto"/>
        <w:bottom w:val="none" w:sz="0" w:space="0" w:color="auto"/>
        <w:right w:val="none" w:sz="0" w:space="0" w:color="auto"/>
      </w:divBdr>
      <w:divsChild>
        <w:div w:id="529149809">
          <w:marLeft w:val="0"/>
          <w:marRight w:val="0"/>
          <w:marTop w:val="0"/>
          <w:marBottom w:val="0"/>
          <w:divBdr>
            <w:top w:val="none" w:sz="0" w:space="0" w:color="auto"/>
            <w:left w:val="none" w:sz="0" w:space="0" w:color="auto"/>
            <w:bottom w:val="none" w:sz="0" w:space="0" w:color="auto"/>
            <w:right w:val="none" w:sz="0" w:space="0" w:color="auto"/>
          </w:divBdr>
          <w:divsChild>
            <w:div w:id="1021663956">
              <w:marLeft w:val="0"/>
              <w:marRight w:val="0"/>
              <w:marTop w:val="0"/>
              <w:marBottom w:val="0"/>
              <w:divBdr>
                <w:top w:val="none" w:sz="0" w:space="0" w:color="auto"/>
                <w:left w:val="none" w:sz="0" w:space="0" w:color="auto"/>
                <w:bottom w:val="none" w:sz="0" w:space="0" w:color="auto"/>
                <w:right w:val="none" w:sz="0" w:space="0" w:color="auto"/>
              </w:divBdr>
              <w:divsChild>
                <w:div w:id="444466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7897752">
          <w:marLeft w:val="0"/>
          <w:marRight w:val="0"/>
          <w:marTop w:val="0"/>
          <w:marBottom w:val="0"/>
          <w:divBdr>
            <w:top w:val="none" w:sz="0" w:space="0" w:color="auto"/>
            <w:left w:val="none" w:sz="0" w:space="0" w:color="auto"/>
            <w:bottom w:val="none" w:sz="0" w:space="0" w:color="auto"/>
            <w:right w:val="none" w:sz="0" w:space="0" w:color="auto"/>
          </w:divBdr>
          <w:divsChild>
            <w:div w:id="115561603">
              <w:marLeft w:val="0"/>
              <w:marRight w:val="0"/>
              <w:marTop w:val="0"/>
              <w:marBottom w:val="0"/>
              <w:divBdr>
                <w:top w:val="none" w:sz="0" w:space="0" w:color="auto"/>
                <w:left w:val="none" w:sz="0" w:space="0" w:color="auto"/>
                <w:bottom w:val="none" w:sz="0" w:space="0" w:color="auto"/>
                <w:right w:val="none" w:sz="0" w:space="0" w:color="auto"/>
              </w:divBdr>
              <w:divsChild>
                <w:div w:id="1151404770">
                  <w:marLeft w:val="0"/>
                  <w:marRight w:val="0"/>
                  <w:marTop w:val="0"/>
                  <w:marBottom w:val="0"/>
                  <w:divBdr>
                    <w:top w:val="none" w:sz="0" w:space="0" w:color="auto"/>
                    <w:left w:val="none" w:sz="0" w:space="0" w:color="auto"/>
                    <w:bottom w:val="none" w:sz="0" w:space="0" w:color="auto"/>
                    <w:right w:val="none" w:sz="0" w:space="0" w:color="auto"/>
                  </w:divBdr>
                </w:div>
              </w:divsChild>
            </w:div>
            <w:div w:id="232207016">
              <w:marLeft w:val="0"/>
              <w:marRight w:val="0"/>
              <w:marTop w:val="0"/>
              <w:marBottom w:val="0"/>
              <w:divBdr>
                <w:top w:val="none" w:sz="0" w:space="0" w:color="auto"/>
                <w:left w:val="none" w:sz="0" w:space="0" w:color="auto"/>
                <w:bottom w:val="none" w:sz="0" w:space="0" w:color="auto"/>
                <w:right w:val="none" w:sz="0" w:space="0" w:color="auto"/>
              </w:divBdr>
              <w:divsChild>
                <w:div w:id="14138139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9894355">
      <w:bodyDiv w:val="1"/>
      <w:marLeft w:val="0"/>
      <w:marRight w:val="0"/>
      <w:marTop w:val="0"/>
      <w:marBottom w:val="0"/>
      <w:divBdr>
        <w:top w:val="none" w:sz="0" w:space="0" w:color="auto"/>
        <w:left w:val="none" w:sz="0" w:space="0" w:color="auto"/>
        <w:bottom w:val="none" w:sz="0" w:space="0" w:color="auto"/>
        <w:right w:val="none" w:sz="0" w:space="0" w:color="auto"/>
      </w:divBdr>
    </w:div>
    <w:div w:id="677539901">
      <w:bodyDiv w:val="1"/>
      <w:marLeft w:val="0"/>
      <w:marRight w:val="0"/>
      <w:marTop w:val="0"/>
      <w:marBottom w:val="0"/>
      <w:divBdr>
        <w:top w:val="none" w:sz="0" w:space="0" w:color="auto"/>
        <w:left w:val="none" w:sz="0" w:space="0" w:color="auto"/>
        <w:bottom w:val="none" w:sz="0" w:space="0" w:color="auto"/>
        <w:right w:val="none" w:sz="0" w:space="0" w:color="auto"/>
      </w:divBdr>
      <w:divsChild>
        <w:div w:id="1711999885">
          <w:marLeft w:val="0"/>
          <w:marRight w:val="0"/>
          <w:marTop w:val="0"/>
          <w:marBottom w:val="0"/>
          <w:divBdr>
            <w:top w:val="none" w:sz="0" w:space="0" w:color="auto"/>
            <w:left w:val="none" w:sz="0" w:space="0" w:color="auto"/>
            <w:bottom w:val="none" w:sz="0" w:space="0" w:color="auto"/>
            <w:right w:val="none" w:sz="0" w:space="0" w:color="auto"/>
          </w:divBdr>
          <w:divsChild>
            <w:div w:id="1200051172">
              <w:marLeft w:val="0"/>
              <w:marRight w:val="0"/>
              <w:marTop w:val="0"/>
              <w:marBottom w:val="0"/>
              <w:divBdr>
                <w:top w:val="none" w:sz="0" w:space="0" w:color="auto"/>
                <w:left w:val="none" w:sz="0" w:space="0" w:color="auto"/>
                <w:bottom w:val="none" w:sz="0" w:space="0" w:color="auto"/>
                <w:right w:val="none" w:sz="0" w:space="0" w:color="auto"/>
              </w:divBdr>
              <w:divsChild>
                <w:div w:id="983697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8043240">
      <w:bodyDiv w:val="1"/>
      <w:marLeft w:val="0"/>
      <w:marRight w:val="0"/>
      <w:marTop w:val="0"/>
      <w:marBottom w:val="0"/>
      <w:divBdr>
        <w:top w:val="none" w:sz="0" w:space="0" w:color="auto"/>
        <w:left w:val="none" w:sz="0" w:space="0" w:color="auto"/>
        <w:bottom w:val="none" w:sz="0" w:space="0" w:color="auto"/>
        <w:right w:val="none" w:sz="0" w:space="0" w:color="auto"/>
      </w:divBdr>
    </w:div>
    <w:div w:id="735006982">
      <w:bodyDiv w:val="1"/>
      <w:marLeft w:val="0"/>
      <w:marRight w:val="0"/>
      <w:marTop w:val="0"/>
      <w:marBottom w:val="0"/>
      <w:divBdr>
        <w:top w:val="none" w:sz="0" w:space="0" w:color="auto"/>
        <w:left w:val="none" w:sz="0" w:space="0" w:color="auto"/>
        <w:bottom w:val="none" w:sz="0" w:space="0" w:color="auto"/>
        <w:right w:val="none" w:sz="0" w:space="0" w:color="auto"/>
      </w:divBdr>
      <w:divsChild>
        <w:div w:id="1568764260">
          <w:marLeft w:val="0"/>
          <w:marRight w:val="0"/>
          <w:marTop w:val="0"/>
          <w:marBottom w:val="0"/>
          <w:divBdr>
            <w:top w:val="none" w:sz="0" w:space="0" w:color="auto"/>
            <w:left w:val="none" w:sz="0" w:space="0" w:color="auto"/>
            <w:bottom w:val="none" w:sz="0" w:space="0" w:color="auto"/>
            <w:right w:val="none" w:sz="0" w:space="0" w:color="auto"/>
          </w:divBdr>
          <w:divsChild>
            <w:div w:id="734090762">
              <w:marLeft w:val="0"/>
              <w:marRight w:val="0"/>
              <w:marTop w:val="0"/>
              <w:marBottom w:val="0"/>
              <w:divBdr>
                <w:top w:val="none" w:sz="0" w:space="0" w:color="auto"/>
                <w:left w:val="none" w:sz="0" w:space="0" w:color="auto"/>
                <w:bottom w:val="none" w:sz="0" w:space="0" w:color="auto"/>
                <w:right w:val="none" w:sz="0" w:space="0" w:color="auto"/>
              </w:divBdr>
              <w:divsChild>
                <w:div w:id="10787437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1220441">
      <w:bodyDiv w:val="1"/>
      <w:marLeft w:val="0"/>
      <w:marRight w:val="0"/>
      <w:marTop w:val="0"/>
      <w:marBottom w:val="0"/>
      <w:divBdr>
        <w:top w:val="none" w:sz="0" w:space="0" w:color="auto"/>
        <w:left w:val="none" w:sz="0" w:space="0" w:color="auto"/>
        <w:bottom w:val="none" w:sz="0" w:space="0" w:color="auto"/>
        <w:right w:val="none" w:sz="0" w:space="0" w:color="auto"/>
      </w:divBdr>
      <w:divsChild>
        <w:div w:id="1388264787">
          <w:marLeft w:val="0"/>
          <w:marRight w:val="0"/>
          <w:marTop w:val="0"/>
          <w:marBottom w:val="0"/>
          <w:divBdr>
            <w:top w:val="none" w:sz="0" w:space="0" w:color="auto"/>
            <w:left w:val="none" w:sz="0" w:space="0" w:color="auto"/>
            <w:bottom w:val="none" w:sz="0" w:space="0" w:color="auto"/>
            <w:right w:val="none" w:sz="0" w:space="0" w:color="auto"/>
          </w:divBdr>
          <w:divsChild>
            <w:div w:id="1120761329">
              <w:marLeft w:val="0"/>
              <w:marRight w:val="0"/>
              <w:marTop w:val="0"/>
              <w:marBottom w:val="0"/>
              <w:divBdr>
                <w:top w:val="none" w:sz="0" w:space="0" w:color="auto"/>
                <w:left w:val="none" w:sz="0" w:space="0" w:color="auto"/>
                <w:bottom w:val="none" w:sz="0" w:space="0" w:color="auto"/>
                <w:right w:val="none" w:sz="0" w:space="0" w:color="auto"/>
              </w:divBdr>
              <w:divsChild>
                <w:div w:id="50546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7316499">
      <w:bodyDiv w:val="1"/>
      <w:marLeft w:val="0"/>
      <w:marRight w:val="0"/>
      <w:marTop w:val="0"/>
      <w:marBottom w:val="0"/>
      <w:divBdr>
        <w:top w:val="none" w:sz="0" w:space="0" w:color="auto"/>
        <w:left w:val="none" w:sz="0" w:space="0" w:color="auto"/>
        <w:bottom w:val="none" w:sz="0" w:space="0" w:color="auto"/>
        <w:right w:val="none" w:sz="0" w:space="0" w:color="auto"/>
      </w:divBdr>
    </w:div>
    <w:div w:id="858854340">
      <w:bodyDiv w:val="1"/>
      <w:marLeft w:val="0"/>
      <w:marRight w:val="0"/>
      <w:marTop w:val="0"/>
      <w:marBottom w:val="0"/>
      <w:divBdr>
        <w:top w:val="none" w:sz="0" w:space="0" w:color="auto"/>
        <w:left w:val="none" w:sz="0" w:space="0" w:color="auto"/>
        <w:bottom w:val="none" w:sz="0" w:space="0" w:color="auto"/>
        <w:right w:val="none" w:sz="0" w:space="0" w:color="auto"/>
      </w:divBdr>
    </w:div>
    <w:div w:id="873275806">
      <w:bodyDiv w:val="1"/>
      <w:marLeft w:val="0"/>
      <w:marRight w:val="0"/>
      <w:marTop w:val="0"/>
      <w:marBottom w:val="0"/>
      <w:divBdr>
        <w:top w:val="none" w:sz="0" w:space="0" w:color="auto"/>
        <w:left w:val="none" w:sz="0" w:space="0" w:color="auto"/>
        <w:bottom w:val="none" w:sz="0" w:space="0" w:color="auto"/>
        <w:right w:val="none" w:sz="0" w:space="0" w:color="auto"/>
      </w:divBdr>
    </w:div>
    <w:div w:id="878395672">
      <w:bodyDiv w:val="1"/>
      <w:marLeft w:val="0"/>
      <w:marRight w:val="0"/>
      <w:marTop w:val="0"/>
      <w:marBottom w:val="0"/>
      <w:divBdr>
        <w:top w:val="none" w:sz="0" w:space="0" w:color="auto"/>
        <w:left w:val="none" w:sz="0" w:space="0" w:color="auto"/>
        <w:bottom w:val="none" w:sz="0" w:space="0" w:color="auto"/>
        <w:right w:val="none" w:sz="0" w:space="0" w:color="auto"/>
      </w:divBdr>
    </w:div>
    <w:div w:id="1123311554">
      <w:bodyDiv w:val="1"/>
      <w:marLeft w:val="0"/>
      <w:marRight w:val="0"/>
      <w:marTop w:val="0"/>
      <w:marBottom w:val="0"/>
      <w:divBdr>
        <w:top w:val="none" w:sz="0" w:space="0" w:color="auto"/>
        <w:left w:val="none" w:sz="0" w:space="0" w:color="auto"/>
        <w:bottom w:val="none" w:sz="0" w:space="0" w:color="auto"/>
        <w:right w:val="none" w:sz="0" w:space="0" w:color="auto"/>
      </w:divBdr>
    </w:div>
    <w:div w:id="1141194562">
      <w:bodyDiv w:val="1"/>
      <w:marLeft w:val="0"/>
      <w:marRight w:val="0"/>
      <w:marTop w:val="0"/>
      <w:marBottom w:val="0"/>
      <w:divBdr>
        <w:top w:val="none" w:sz="0" w:space="0" w:color="auto"/>
        <w:left w:val="none" w:sz="0" w:space="0" w:color="auto"/>
        <w:bottom w:val="none" w:sz="0" w:space="0" w:color="auto"/>
        <w:right w:val="none" w:sz="0" w:space="0" w:color="auto"/>
      </w:divBdr>
    </w:div>
    <w:div w:id="1142235013">
      <w:bodyDiv w:val="1"/>
      <w:marLeft w:val="0"/>
      <w:marRight w:val="0"/>
      <w:marTop w:val="0"/>
      <w:marBottom w:val="0"/>
      <w:divBdr>
        <w:top w:val="none" w:sz="0" w:space="0" w:color="auto"/>
        <w:left w:val="none" w:sz="0" w:space="0" w:color="auto"/>
        <w:bottom w:val="none" w:sz="0" w:space="0" w:color="auto"/>
        <w:right w:val="none" w:sz="0" w:space="0" w:color="auto"/>
      </w:divBdr>
    </w:div>
    <w:div w:id="1166895189">
      <w:bodyDiv w:val="1"/>
      <w:marLeft w:val="0"/>
      <w:marRight w:val="0"/>
      <w:marTop w:val="0"/>
      <w:marBottom w:val="0"/>
      <w:divBdr>
        <w:top w:val="none" w:sz="0" w:space="0" w:color="auto"/>
        <w:left w:val="none" w:sz="0" w:space="0" w:color="auto"/>
        <w:bottom w:val="none" w:sz="0" w:space="0" w:color="auto"/>
        <w:right w:val="none" w:sz="0" w:space="0" w:color="auto"/>
      </w:divBdr>
    </w:div>
    <w:div w:id="1382944945">
      <w:bodyDiv w:val="1"/>
      <w:marLeft w:val="0"/>
      <w:marRight w:val="0"/>
      <w:marTop w:val="0"/>
      <w:marBottom w:val="0"/>
      <w:divBdr>
        <w:top w:val="none" w:sz="0" w:space="0" w:color="auto"/>
        <w:left w:val="none" w:sz="0" w:space="0" w:color="auto"/>
        <w:bottom w:val="none" w:sz="0" w:space="0" w:color="auto"/>
        <w:right w:val="none" w:sz="0" w:space="0" w:color="auto"/>
      </w:divBdr>
    </w:div>
    <w:div w:id="1400516780">
      <w:bodyDiv w:val="1"/>
      <w:marLeft w:val="0"/>
      <w:marRight w:val="0"/>
      <w:marTop w:val="0"/>
      <w:marBottom w:val="0"/>
      <w:divBdr>
        <w:top w:val="none" w:sz="0" w:space="0" w:color="auto"/>
        <w:left w:val="none" w:sz="0" w:space="0" w:color="auto"/>
        <w:bottom w:val="none" w:sz="0" w:space="0" w:color="auto"/>
        <w:right w:val="none" w:sz="0" w:space="0" w:color="auto"/>
      </w:divBdr>
      <w:divsChild>
        <w:div w:id="1854221474">
          <w:marLeft w:val="0"/>
          <w:marRight w:val="0"/>
          <w:marTop w:val="0"/>
          <w:marBottom w:val="0"/>
          <w:divBdr>
            <w:top w:val="none" w:sz="0" w:space="0" w:color="auto"/>
            <w:left w:val="none" w:sz="0" w:space="0" w:color="auto"/>
            <w:bottom w:val="none" w:sz="0" w:space="0" w:color="auto"/>
            <w:right w:val="none" w:sz="0" w:space="0" w:color="auto"/>
          </w:divBdr>
          <w:divsChild>
            <w:div w:id="477960026">
              <w:marLeft w:val="0"/>
              <w:marRight w:val="0"/>
              <w:marTop w:val="0"/>
              <w:marBottom w:val="0"/>
              <w:divBdr>
                <w:top w:val="none" w:sz="0" w:space="0" w:color="auto"/>
                <w:left w:val="none" w:sz="0" w:space="0" w:color="auto"/>
                <w:bottom w:val="none" w:sz="0" w:space="0" w:color="auto"/>
                <w:right w:val="none" w:sz="0" w:space="0" w:color="auto"/>
              </w:divBdr>
              <w:divsChild>
                <w:div w:id="1318874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655989">
      <w:bodyDiv w:val="1"/>
      <w:marLeft w:val="0"/>
      <w:marRight w:val="0"/>
      <w:marTop w:val="0"/>
      <w:marBottom w:val="0"/>
      <w:divBdr>
        <w:top w:val="none" w:sz="0" w:space="0" w:color="auto"/>
        <w:left w:val="none" w:sz="0" w:space="0" w:color="auto"/>
        <w:bottom w:val="none" w:sz="0" w:space="0" w:color="auto"/>
        <w:right w:val="none" w:sz="0" w:space="0" w:color="auto"/>
      </w:divBdr>
    </w:div>
    <w:div w:id="1451975454">
      <w:bodyDiv w:val="1"/>
      <w:marLeft w:val="0"/>
      <w:marRight w:val="0"/>
      <w:marTop w:val="0"/>
      <w:marBottom w:val="0"/>
      <w:divBdr>
        <w:top w:val="none" w:sz="0" w:space="0" w:color="auto"/>
        <w:left w:val="none" w:sz="0" w:space="0" w:color="auto"/>
        <w:bottom w:val="none" w:sz="0" w:space="0" w:color="auto"/>
        <w:right w:val="none" w:sz="0" w:space="0" w:color="auto"/>
      </w:divBdr>
    </w:div>
    <w:div w:id="1456630885">
      <w:bodyDiv w:val="1"/>
      <w:marLeft w:val="0"/>
      <w:marRight w:val="0"/>
      <w:marTop w:val="0"/>
      <w:marBottom w:val="0"/>
      <w:divBdr>
        <w:top w:val="none" w:sz="0" w:space="0" w:color="auto"/>
        <w:left w:val="none" w:sz="0" w:space="0" w:color="auto"/>
        <w:bottom w:val="none" w:sz="0" w:space="0" w:color="auto"/>
        <w:right w:val="none" w:sz="0" w:space="0" w:color="auto"/>
      </w:divBdr>
      <w:divsChild>
        <w:div w:id="2051418871">
          <w:marLeft w:val="0"/>
          <w:marRight w:val="0"/>
          <w:marTop w:val="0"/>
          <w:marBottom w:val="0"/>
          <w:divBdr>
            <w:top w:val="none" w:sz="0" w:space="0" w:color="auto"/>
            <w:left w:val="none" w:sz="0" w:space="0" w:color="auto"/>
            <w:bottom w:val="none" w:sz="0" w:space="0" w:color="auto"/>
            <w:right w:val="none" w:sz="0" w:space="0" w:color="auto"/>
          </w:divBdr>
          <w:divsChild>
            <w:div w:id="856844398">
              <w:marLeft w:val="0"/>
              <w:marRight w:val="0"/>
              <w:marTop w:val="0"/>
              <w:marBottom w:val="0"/>
              <w:divBdr>
                <w:top w:val="none" w:sz="0" w:space="0" w:color="auto"/>
                <w:left w:val="none" w:sz="0" w:space="0" w:color="auto"/>
                <w:bottom w:val="none" w:sz="0" w:space="0" w:color="auto"/>
                <w:right w:val="none" w:sz="0" w:space="0" w:color="auto"/>
              </w:divBdr>
              <w:divsChild>
                <w:div w:id="99761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308635">
      <w:bodyDiv w:val="1"/>
      <w:marLeft w:val="0"/>
      <w:marRight w:val="0"/>
      <w:marTop w:val="0"/>
      <w:marBottom w:val="0"/>
      <w:divBdr>
        <w:top w:val="none" w:sz="0" w:space="0" w:color="auto"/>
        <w:left w:val="none" w:sz="0" w:space="0" w:color="auto"/>
        <w:bottom w:val="none" w:sz="0" w:space="0" w:color="auto"/>
        <w:right w:val="none" w:sz="0" w:space="0" w:color="auto"/>
      </w:divBdr>
    </w:div>
    <w:div w:id="1505244284">
      <w:bodyDiv w:val="1"/>
      <w:marLeft w:val="0"/>
      <w:marRight w:val="0"/>
      <w:marTop w:val="0"/>
      <w:marBottom w:val="0"/>
      <w:divBdr>
        <w:top w:val="none" w:sz="0" w:space="0" w:color="auto"/>
        <w:left w:val="none" w:sz="0" w:space="0" w:color="auto"/>
        <w:bottom w:val="none" w:sz="0" w:space="0" w:color="auto"/>
        <w:right w:val="none" w:sz="0" w:space="0" w:color="auto"/>
      </w:divBdr>
    </w:div>
    <w:div w:id="1616643795">
      <w:bodyDiv w:val="1"/>
      <w:marLeft w:val="0"/>
      <w:marRight w:val="0"/>
      <w:marTop w:val="0"/>
      <w:marBottom w:val="0"/>
      <w:divBdr>
        <w:top w:val="none" w:sz="0" w:space="0" w:color="auto"/>
        <w:left w:val="none" w:sz="0" w:space="0" w:color="auto"/>
        <w:bottom w:val="none" w:sz="0" w:space="0" w:color="auto"/>
        <w:right w:val="none" w:sz="0" w:space="0" w:color="auto"/>
      </w:divBdr>
    </w:div>
    <w:div w:id="1621063727">
      <w:bodyDiv w:val="1"/>
      <w:marLeft w:val="0"/>
      <w:marRight w:val="0"/>
      <w:marTop w:val="0"/>
      <w:marBottom w:val="0"/>
      <w:divBdr>
        <w:top w:val="none" w:sz="0" w:space="0" w:color="auto"/>
        <w:left w:val="none" w:sz="0" w:space="0" w:color="auto"/>
        <w:bottom w:val="none" w:sz="0" w:space="0" w:color="auto"/>
        <w:right w:val="none" w:sz="0" w:space="0" w:color="auto"/>
      </w:divBdr>
    </w:div>
    <w:div w:id="1841120648">
      <w:bodyDiv w:val="1"/>
      <w:marLeft w:val="0"/>
      <w:marRight w:val="0"/>
      <w:marTop w:val="0"/>
      <w:marBottom w:val="0"/>
      <w:divBdr>
        <w:top w:val="none" w:sz="0" w:space="0" w:color="auto"/>
        <w:left w:val="none" w:sz="0" w:space="0" w:color="auto"/>
        <w:bottom w:val="none" w:sz="0" w:space="0" w:color="auto"/>
        <w:right w:val="none" w:sz="0" w:space="0" w:color="auto"/>
      </w:divBdr>
    </w:div>
    <w:div w:id="1939483136">
      <w:bodyDiv w:val="1"/>
      <w:marLeft w:val="0"/>
      <w:marRight w:val="0"/>
      <w:marTop w:val="0"/>
      <w:marBottom w:val="0"/>
      <w:divBdr>
        <w:top w:val="none" w:sz="0" w:space="0" w:color="auto"/>
        <w:left w:val="none" w:sz="0" w:space="0" w:color="auto"/>
        <w:bottom w:val="none" w:sz="0" w:space="0" w:color="auto"/>
        <w:right w:val="none" w:sz="0" w:space="0" w:color="auto"/>
      </w:divBdr>
    </w:div>
    <w:div w:id="1964270685">
      <w:bodyDiv w:val="1"/>
      <w:marLeft w:val="0"/>
      <w:marRight w:val="0"/>
      <w:marTop w:val="0"/>
      <w:marBottom w:val="0"/>
      <w:divBdr>
        <w:top w:val="none" w:sz="0" w:space="0" w:color="auto"/>
        <w:left w:val="none" w:sz="0" w:space="0" w:color="auto"/>
        <w:bottom w:val="none" w:sz="0" w:space="0" w:color="auto"/>
        <w:right w:val="none" w:sz="0" w:space="0" w:color="auto"/>
      </w:divBdr>
    </w:div>
    <w:div w:id="1981378192">
      <w:bodyDiv w:val="1"/>
      <w:marLeft w:val="0"/>
      <w:marRight w:val="0"/>
      <w:marTop w:val="0"/>
      <w:marBottom w:val="0"/>
      <w:divBdr>
        <w:top w:val="none" w:sz="0" w:space="0" w:color="auto"/>
        <w:left w:val="none" w:sz="0" w:space="0" w:color="auto"/>
        <w:bottom w:val="none" w:sz="0" w:space="0" w:color="auto"/>
        <w:right w:val="none" w:sz="0" w:space="0" w:color="auto"/>
      </w:divBdr>
    </w:div>
    <w:div w:id="2016959526">
      <w:bodyDiv w:val="1"/>
      <w:marLeft w:val="0"/>
      <w:marRight w:val="0"/>
      <w:marTop w:val="0"/>
      <w:marBottom w:val="0"/>
      <w:divBdr>
        <w:top w:val="none" w:sz="0" w:space="0" w:color="auto"/>
        <w:left w:val="none" w:sz="0" w:space="0" w:color="auto"/>
        <w:bottom w:val="none" w:sz="0" w:space="0" w:color="auto"/>
        <w:right w:val="none" w:sz="0" w:space="0" w:color="auto"/>
      </w:divBdr>
    </w:div>
    <w:div w:id="21446864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ungm.org/Acount/Registration"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oleObject" Target="embeddings/oleObject1.bin"/><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447958E5E1444085C9845FE86B0509"/>
        <w:category>
          <w:name w:val="General"/>
          <w:gallery w:val="placeholder"/>
        </w:category>
        <w:types>
          <w:type w:val="bbPlcHdr"/>
        </w:types>
        <w:behaviors>
          <w:behavior w:val="content"/>
        </w:behaviors>
        <w:guid w:val="{FFC9AF28-71A4-48B0-BD37-7FE7F52D4C78}"/>
      </w:docPartPr>
      <w:docPartBody>
        <w:p w:rsidR="00774B66" w:rsidRDefault="00D54660" w:rsidP="00D54660">
          <w:pPr>
            <w:pStyle w:val="74447958E5E1444085C9845FE86B0509"/>
          </w:pPr>
          <w:r>
            <w:rPr>
              <w:rStyle w:val="PlaceholderText"/>
              <w:rFonts w:ascii="Segoe UI" w:hAnsi="Segoe UI" w:cs="Segoe UI"/>
              <w:sz w:val="20"/>
              <w:shd w:val="clear" w:color="auto" w:fill="BFBFBF" w:themeFill="background1" w:themeFillShade="BF"/>
            </w:rPr>
            <w:t xml:space="preserve">Select </w:t>
          </w:r>
          <w:r w:rsidRPr="00B94ACA">
            <w:rPr>
              <w:rStyle w:val="PlaceholderText"/>
              <w:rFonts w:ascii="Segoe UI" w:hAnsi="Segoe UI" w:cs="Segoe UI"/>
              <w:sz w:val="20"/>
              <w:shd w:val="clear" w:color="auto" w:fill="BFBFBF" w:themeFill="background1" w:themeFillShade="BF"/>
            </w:rPr>
            <w:t>date</w:t>
          </w:r>
        </w:p>
      </w:docPartBody>
    </w:docPart>
    <w:docPart>
      <w:docPartPr>
        <w:name w:val="0368C506DAFC4259A7AB8A145F435852"/>
        <w:category>
          <w:name w:val="General"/>
          <w:gallery w:val="placeholder"/>
        </w:category>
        <w:types>
          <w:type w:val="bbPlcHdr"/>
        </w:types>
        <w:behaviors>
          <w:behavior w:val="content"/>
        </w:behaviors>
        <w:guid w:val="{38C7C730-DD80-4A2E-BF7B-E5DFCC68722F}"/>
      </w:docPartPr>
      <w:docPartBody>
        <w:p w:rsidR="00774B66" w:rsidRDefault="00D54660" w:rsidP="00D54660">
          <w:pPr>
            <w:pStyle w:val="0368C506DAFC4259A7AB8A145F435852"/>
          </w:pPr>
          <w:r w:rsidRPr="00BD32D0">
            <w:rPr>
              <w:rStyle w:val="PlaceholderText"/>
              <w:rFonts w:ascii="Segoe UI" w:hAnsi="Segoe UI" w:cs="Segoe UI"/>
              <w:sz w:val="20"/>
              <w:shd w:val="clear" w:color="auto" w:fill="BFBFBF" w:themeFill="background1" w:themeFillShade="BF"/>
            </w:rPr>
            <w:t>Select date</w:t>
          </w:r>
        </w:p>
      </w:docPartBody>
    </w:docPart>
    <w:docPart>
      <w:docPartPr>
        <w:name w:val="7EF2004CE5294A679B625DC96E06A0CC"/>
        <w:category>
          <w:name w:val="General"/>
          <w:gallery w:val="placeholder"/>
        </w:category>
        <w:types>
          <w:type w:val="bbPlcHdr"/>
        </w:types>
        <w:behaviors>
          <w:behavior w:val="content"/>
        </w:behaviors>
        <w:guid w:val="{E3BA6DBA-AD51-46C7-9C92-208AFD0970F8}"/>
      </w:docPartPr>
      <w:docPartBody>
        <w:p w:rsidR="00774B66" w:rsidRDefault="00D54660" w:rsidP="00D54660">
          <w:pPr>
            <w:pStyle w:val="7EF2004CE5294A679B625DC96E06A0CC"/>
          </w:pPr>
          <w:r w:rsidRPr="00BD32D0">
            <w:rPr>
              <w:rStyle w:val="PlaceholderText"/>
              <w:rFonts w:ascii="Segoe UI" w:hAnsi="Segoe UI" w:cs="Segoe UI"/>
              <w:sz w:val="20"/>
              <w:shd w:val="clear" w:color="auto" w:fill="BFBFBF" w:themeFill="background1" w:themeFillShade="BF"/>
            </w:rPr>
            <w:t>Select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altName w:val="Courier New"/>
    <w:panose1 w:val="02070409020205020404"/>
    <w:charset w:val="00"/>
    <w:family w:val="modern"/>
    <w:pitch w:val="fixed"/>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F1CF1"/>
    <w:rsid w:val="00002CE0"/>
    <w:rsid w:val="00005C26"/>
    <w:rsid w:val="00024D75"/>
    <w:rsid w:val="00046B8F"/>
    <w:rsid w:val="00050725"/>
    <w:rsid w:val="000530FC"/>
    <w:rsid w:val="000812C5"/>
    <w:rsid w:val="000B5040"/>
    <w:rsid w:val="000C6C53"/>
    <w:rsid w:val="000D241E"/>
    <w:rsid w:val="000D6194"/>
    <w:rsid w:val="00120743"/>
    <w:rsid w:val="00123724"/>
    <w:rsid w:val="00131448"/>
    <w:rsid w:val="00141B92"/>
    <w:rsid w:val="00144DAB"/>
    <w:rsid w:val="00151A62"/>
    <w:rsid w:val="00155411"/>
    <w:rsid w:val="0017582C"/>
    <w:rsid w:val="00187883"/>
    <w:rsid w:val="001A4D73"/>
    <w:rsid w:val="001C012F"/>
    <w:rsid w:val="001D3E94"/>
    <w:rsid w:val="001E349E"/>
    <w:rsid w:val="001E3FE5"/>
    <w:rsid w:val="001E4511"/>
    <w:rsid w:val="0023050B"/>
    <w:rsid w:val="0023315B"/>
    <w:rsid w:val="00236966"/>
    <w:rsid w:val="00247C0F"/>
    <w:rsid w:val="00260614"/>
    <w:rsid w:val="00264B5E"/>
    <w:rsid w:val="00285F99"/>
    <w:rsid w:val="00286DC2"/>
    <w:rsid w:val="002C45FF"/>
    <w:rsid w:val="002D52F8"/>
    <w:rsid w:val="002F35FC"/>
    <w:rsid w:val="0032212A"/>
    <w:rsid w:val="00337F97"/>
    <w:rsid w:val="00345031"/>
    <w:rsid w:val="0034717E"/>
    <w:rsid w:val="0037556A"/>
    <w:rsid w:val="003904A2"/>
    <w:rsid w:val="003A4A04"/>
    <w:rsid w:val="003A7614"/>
    <w:rsid w:val="003B225E"/>
    <w:rsid w:val="003B6D99"/>
    <w:rsid w:val="003D58EB"/>
    <w:rsid w:val="003E66B1"/>
    <w:rsid w:val="003F42E3"/>
    <w:rsid w:val="004041EC"/>
    <w:rsid w:val="004077DF"/>
    <w:rsid w:val="00421629"/>
    <w:rsid w:val="00433AFF"/>
    <w:rsid w:val="00435577"/>
    <w:rsid w:val="00444842"/>
    <w:rsid w:val="00450325"/>
    <w:rsid w:val="00450D6C"/>
    <w:rsid w:val="00475762"/>
    <w:rsid w:val="00480A65"/>
    <w:rsid w:val="004A0246"/>
    <w:rsid w:val="004A5BA6"/>
    <w:rsid w:val="004C0FE4"/>
    <w:rsid w:val="004E2E17"/>
    <w:rsid w:val="004E56B1"/>
    <w:rsid w:val="00540843"/>
    <w:rsid w:val="0054221F"/>
    <w:rsid w:val="00543960"/>
    <w:rsid w:val="0054644B"/>
    <w:rsid w:val="00553EDE"/>
    <w:rsid w:val="005622D3"/>
    <w:rsid w:val="0057458F"/>
    <w:rsid w:val="00594392"/>
    <w:rsid w:val="005A01C3"/>
    <w:rsid w:val="005A3A9B"/>
    <w:rsid w:val="005A4893"/>
    <w:rsid w:val="005C66FB"/>
    <w:rsid w:val="005D6FB4"/>
    <w:rsid w:val="005E025E"/>
    <w:rsid w:val="005E49C8"/>
    <w:rsid w:val="005F05CB"/>
    <w:rsid w:val="0065540E"/>
    <w:rsid w:val="006A1B7E"/>
    <w:rsid w:val="006B0FB8"/>
    <w:rsid w:val="006B20DE"/>
    <w:rsid w:val="006C6071"/>
    <w:rsid w:val="006F1DE6"/>
    <w:rsid w:val="00710431"/>
    <w:rsid w:val="007119D3"/>
    <w:rsid w:val="00730306"/>
    <w:rsid w:val="00730D37"/>
    <w:rsid w:val="00742914"/>
    <w:rsid w:val="007436F7"/>
    <w:rsid w:val="007474DC"/>
    <w:rsid w:val="00774B66"/>
    <w:rsid w:val="00795649"/>
    <w:rsid w:val="007B0396"/>
    <w:rsid w:val="007D46A9"/>
    <w:rsid w:val="007E5AA0"/>
    <w:rsid w:val="007F0FCD"/>
    <w:rsid w:val="00802805"/>
    <w:rsid w:val="00852FF4"/>
    <w:rsid w:val="008705BB"/>
    <w:rsid w:val="008C4334"/>
    <w:rsid w:val="008F1CF1"/>
    <w:rsid w:val="0090464A"/>
    <w:rsid w:val="00943CAB"/>
    <w:rsid w:val="009A6DE7"/>
    <w:rsid w:val="009B12BD"/>
    <w:rsid w:val="009B4296"/>
    <w:rsid w:val="009C0555"/>
    <w:rsid w:val="009D1383"/>
    <w:rsid w:val="009E1668"/>
    <w:rsid w:val="00A008F1"/>
    <w:rsid w:val="00A3505E"/>
    <w:rsid w:val="00A50820"/>
    <w:rsid w:val="00A546AE"/>
    <w:rsid w:val="00A67026"/>
    <w:rsid w:val="00A71627"/>
    <w:rsid w:val="00A96152"/>
    <w:rsid w:val="00AA2776"/>
    <w:rsid w:val="00AB257E"/>
    <w:rsid w:val="00AE1443"/>
    <w:rsid w:val="00AE2826"/>
    <w:rsid w:val="00AE6238"/>
    <w:rsid w:val="00AF3566"/>
    <w:rsid w:val="00B05257"/>
    <w:rsid w:val="00B300D3"/>
    <w:rsid w:val="00B52978"/>
    <w:rsid w:val="00B568D8"/>
    <w:rsid w:val="00B57584"/>
    <w:rsid w:val="00B57A13"/>
    <w:rsid w:val="00B85A4B"/>
    <w:rsid w:val="00B85B77"/>
    <w:rsid w:val="00B9431A"/>
    <w:rsid w:val="00BC4D1E"/>
    <w:rsid w:val="00BE2527"/>
    <w:rsid w:val="00BE7D0D"/>
    <w:rsid w:val="00BF366E"/>
    <w:rsid w:val="00C019AE"/>
    <w:rsid w:val="00C15C7D"/>
    <w:rsid w:val="00C407B9"/>
    <w:rsid w:val="00C421E8"/>
    <w:rsid w:val="00C43D60"/>
    <w:rsid w:val="00C44996"/>
    <w:rsid w:val="00C64842"/>
    <w:rsid w:val="00C65851"/>
    <w:rsid w:val="00C70FC0"/>
    <w:rsid w:val="00C72CF6"/>
    <w:rsid w:val="00C76D86"/>
    <w:rsid w:val="00C8643D"/>
    <w:rsid w:val="00CB0E76"/>
    <w:rsid w:val="00CD28F9"/>
    <w:rsid w:val="00CE74AC"/>
    <w:rsid w:val="00CF1A2E"/>
    <w:rsid w:val="00CF4CE2"/>
    <w:rsid w:val="00D003CA"/>
    <w:rsid w:val="00D06E95"/>
    <w:rsid w:val="00D07A36"/>
    <w:rsid w:val="00D150EA"/>
    <w:rsid w:val="00D151C0"/>
    <w:rsid w:val="00D21D99"/>
    <w:rsid w:val="00D3672E"/>
    <w:rsid w:val="00D41802"/>
    <w:rsid w:val="00D54660"/>
    <w:rsid w:val="00D550FD"/>
    <w:rsid w:val="00D56D05"/>
    <w:rsid w:val="00D71D6C"/>
    <w:rsid w:val="00D81DED"/>
    <w:rsid w:val="00D91A83"/>
    <w:rsid w:val="00D95872"/>
    <w:rsid w:val="00D96FD8"/>
    <w:rsid w:val="00D9779F"/>
    <w:rsid w:val="00DC504E"/>
    <w:rsid w:val="00DF4CA3"/>
    <w:rsid w:val="00DF7394"/>
    <w:rsid w:val="00E11FA7"/>
    <w:rsid w:val="00E2061B"/>
    <w:rsid w:val="00E461F9"/>
    <w:rsid w:val="00E46A63"/>
    <w:rsid w:val="00E57190"/>
    <w:rsid w:val="00E65B01"/>
    <w:rsid w:val="00EC55B3"/>
    <w:rsid w:val="00EF2786"/>
    <w:rsid w:val="00EF78E2"/>
    <w:rsid w:val="00F10F48"/>
    <w:rsid w:val="00F14167"/>
    <w:rsid w:val="00F16F36"/>
    <w:rsid w:val="00F26AD6"/>
    <w:rsid w:val="00F36D79"/>
    <w:rsid w:val="00F76E10"/>
    <w:rsid w:val="00F76E16"/>
    <w:rsid w:val="00F83366"/>
    <w:rsid w:val="00F87B70"/>
    <w:rsid w:val="00F90FF3"/>
    <w:rsid w:val="00F93706"/>
    <w:rsid w:val="00FA1FFA"/>
    <w:rsid w:val="00FA3031"/>
    <w:rsid w:val="00FC74A5"/>
    <w:rsid w:val="00FE3BD6"/>
    <w:rsid w:val="00FE74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rsid w:val="00D54660"/>
    <w:rPr>
      <w:color w:val="808080"/>
    </w:rPr>
  </w:style>
  <w:style w:type="paragraph" w:customStyle="1" w:styleId="74447958E5E1444085C9845FE86B0509">
    <w:name w:val="74447958E5E1444085C9845FE86B0509"/>
    <w:rsid w:val="00D54660"/>
  </w:style>
  <w:style w:type="paragraph" w:customStyle="1" w:styleId="0368C506DAFC4259A7AB8A145F435852">
    <w:name w:val="0368C506DAFC4259A7AB8A145F435852"/>
    <w:rsid w:val="00D54660"/>
  </w:style>
  <w:style w:type="paragraph" w:customStyle="1" w:styleId="7EF2004CE5294A679B625DC96E06A0CC">
    <w:name w:val="7EF2004CE5294A679B625DC96E06A0CC"/>
    <w:rsid w:val="00D5466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spe:Receivers xmlns:spe="http://schemas.microsoft.com/sharepoint/events"/>
</file>

<file path=customXml/item3.xml><?xml version="1.0" encoding="utf-8"?>
<p:properties xmlns:p="http://schemas.microsoft.com/office/2006/metadata/properties" xmlns:xsi="http://www.w3.org/2001/XMLSchema-instance" xmlns:pc="http://schemas.microsoft.com/office/infopath/2007/PartnerControls">
  <documentManagement>
    <TaxCatchAll xmlns="ca283e0b-db31-4043-a2ef-b80661bf084a">
      <Value>11</Value>
      <Value>4</Value>
      <Value>3</Value>
    </TaxCatchAll>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Denmark-1200</TermName>
          <TermId xmlns="http://schemas.microsoft.com/office/infopath/2007/PartnerControls">659a1518-a057-49e4-87e3-a15fb5fd11de</TermId>
        </TermInfo>
      </Terms>
    </ga975397408f43e4b84ec8e5a598e523>
    <TaxKeywordTaxHTField xmlns="fb18954a-750b-4fa6-80c7-3fc14b6b0b49">
      <Terms xmlns="http://schemas.microsoft.com/office/infopath/2007/PartnerControls"/>
    </TaxKeywordTaxHTField>
    <k8c968e8c72a4eda96b7e8fdbe192be2 xmlns="ca283e0b-db31-4043-a2ef-b80661bf084a">
      <Terms xmlns="http://schemas.microsoft.com/office/infopath/2007/PartnerControls"/>
    </k8c968e8c72a4eda96b7e8fdbe192be2>
    <FolderLabel xmlns="0a833efc-99b8-4eca-9f13-f02cc17a4954" xsi:nil="true"/>
    <DateTransmittedEmail xmlns="ca283e0b-db31-4043-a2ef-b80661bf084a" xsi:nil="true"/>
    <ContentStatus xmlns="ca283e0b-db31-4043-a2ef-b80661bf084a" xsi:nil="true"/>
    <i86205f93251462688be95e48841e4e6 xmlns="fb18954a-750b-4fa6-80c7-3fc14b6b0b49">
      <Terms xmlns="http://schemas.microsoft.com/office/infopath/2007/PartnerControls"/>
    </i86205f93251462688be95e48841e4e6>
    <SenderEmail xmlns="ca283e0b-db31-4043-a2ef-b80661bf084a" xsi:nil="true"/>
    <IconOverlay xmlns="http://schemas.microsoft.com/sharepoint/v4" xsi:nil="true"/>
    <ContentLanguage xmlns="ca283e0b-db31-4043-a2ef-b80661bf084a">English</ContentLanguage>
    <h6a71f3e574e4344bc34f3fc9dd20054 xmlns="ca283e0b-db31-4043-a2ef-b80661bf084a">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62fe7219-0ec3-42ac-964d-70ae5d8291bb</TermId>
        </TermInfo>
      </Terms>
    </h6a71f3e574e4344bc34f3fc9dd20054>
    <h224043f7aa94ac6a89eb8938f333332 xmlns="fb18954a-750b-4fa6-80c7-3fc14b6b0b49">
      <Terms xmlns="http://schemas.microsoft.com/office/infopath/2007/PartnerControls">
        <TermInfo xmlns="http://schemas.microsoft.com/office/infopath/2007/PartnerControls">
          <TermName xmlns="http://schemas.microsoft.com/office/infopath/2007/PartnerControls">VC</TermName>
          <TermId xmlns="http://schemas.microsoft.com/office/infopath/2007/PartnerControls">b230db73-0660-4c7b-af6f-7919df49e026</TermId>
        </TermInfo>
      </Terms>
    </h224043f7aa94ac6a89eb8938f333332>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j169e817e0ee4eb8974e6fc4a2762909 xmlns="ca283e0b-db31-4043-a2ef-b80661bf084a">
      <Terms xmlns="http://schemas.microsoft.com/office/infopath/2007/PartnerControls"/>
    </j169e817e0ee4eb8974e6fc4a2762909>
    <SemaphoreItemMetadata xmlns="fb18954a-750b-4fa6-80c7-3fc14b6b0b49" xsi:nil="true"/>
    <j048a4f9aaad4a8990a1d5e5f53cb451 xmlns="ca283e0b-db31-4043-a2ef-b80661bf084a">
      <Terms xmlns="http://schemas.microsoft.com/office/infopath/2007/PartnerControls"/>
    </j048a4f9aaad4a8990a1d5e5f53cb451>
    <lcf76f155ced4ddcb4097134ff3c332f xmlns="0a833efc-99b8-4eca-9f13-f02cc17a4954">
      <Terms xmlns="http://schemas.microsoft.com/office/infopath/2007/PartnerControls"/>
    </lcf76f155ced4ddcb4097134ff3c332f>
    <SharedWithUsers xmlns="fb18954a-750b-4fa6-80c7-3fc14b6b0b49">
      <UserInfo>
        <DisplayName>Jane Pfeiffer</DisplayName>
        <AccountId>47</AccountId>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7796A61B1E6634498A2E83B67BF5BF56" ma:contentTypeVersion="48" ma:contentTypeDescription="Create a new document." ma:contentTypeScope="" ma:versionID="aeec2a38e8e1db21b13ab0c538fb12d6">
  <xsd:schema xmlns:xsd="http://www.w3.org/2001/XMLSchema" xmlns:xs="http://www.w3.org/2001/XMLSchema" xmlns:p="http://schemas.microsoft.com/office/2006/metadata/properties" xmlns:ns1="http://schemas.microsoft.com/sharepoint/v3" xmlns:ns2="ca283e0b-db31-4043-a2ef-b80661bf084a" xmlns:ns3="http://schemas.microsoft.com/sharepoint.v3" xmlns:ns4="0a833efc-99b8-4eca-9f13-f02cc17a4954" xmlns:ns5="http://schemas.microsoft.com/sharepoint/v4" xmlns:ns6="fb18954a-750b-4fa6-80c7-3fc14b6b0b49" targetNamespace="http://schemas.microsoft.com/office/2006/metadata/properties" ma:root="true" ma:fieldsID="683c72ef876d707ad20e0ea45d83e358" ns1:_="" ns2:_="" ns3:_="" ns4:_="" ns5:_="" ns6:_="">
    <xsd:import namespace="http://schemas.microsoft.com/sharepoint/v3"/>
    <xsd:import namespace="ca283e0b-db31-4043-a2ef-b80661bf084a"/>
    <xsd:import namespace="http://schemas.microsoft.com/sharepoint.v3"/>
    <xsd:import namespace="0a833efc-99b8-4eca-9f13-f02cc17a4954"/>
    <xsd:import namespace="http://schemas.microsoft.com/sharepoint/v4"/>
    <xsd:import namespace="fb18954a-750b-4fa6-80c7-3fc14b6b0b49"/>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4:MediaServiceEventHashCode" minOccurs="0"/>
                <xsd:element ref="ns1:_vti_ItemHoldRecordStatus" minOccurs="0"/>
                <xsd:element ref="ns5:IconOverlay" minOccurs="0"/>
                <xsd:element ref="ns4:MediaServiceFastMetadata" minOccurs="0"/>
                <xsd:element ref="ns1:_vti_ItemDeclaredRecord" minOccurs="0"/>
                <xsd:element ref="ns6:TaxKeywordTaxHTField" minOccurs="0"/>
                <xsd:element ref="ns4:MediaServiceMetadata" minOccurs="0"/>
                <xsd:element ref="ns6:h224043f7aa94ac6a89eb8938f333332" minOccurs="0"/>
                <xsd:element ref="ns6:i86205f93251462688be95e48841e4e6" minOccurs="0"/>
                <xsd:element ref="ns4:MediaServiceAutoKeyPoints" minOccurs="0"/>
                <xsd:element ref="ns4:MediaServiceKeyPoints" minOccurs="0"/>
                <xsd:element ref="ns4:FolderLabel" minOccurs="0"/>
                <xsd:element ref="ns4:MediaServiceLocation" minOccurs="0"/>
                <xsd:element ref="ns4:MediaServiceDateTaken" minOccurs="0"/>
                <xsd:element ref="ns4:MediaServiceAutoTags" minOccurs="0"/>
                <xsd:element ref="ns4:MediaServiceOCR" minOccurs="0"/>
                <xsd:element ref="ns4:MediaServiceGenerationTime" minOccurs="0"/>
                <xsd:element ref="ns6:SemaphoreItemMetadata" minOccurs="0"/>
                <xsd:element ref="ns4:MediaLengthInSeconds" minOccurs="0"/>
                <xsd:element ref="ns6:SharedWithUsers" minOccurs="0"/>
                <xsd:element ref="ns6:SharedWithDetails" minOccurs="0"/>
                <xsd:element ref="ns4:lcf76f155ced4ddcb4097134ff3c332f" minOccurs="0"/>
                <xsd:element ref="ns4:MediaServiceObjectDetectorVersion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31" nillable="true" ma:displayName="Hold and Record Status" ma:decimals="0" ma:description="" ma:hidden="true" ma:indexed="true" ma:internalName="_vti_ItemHoldRecordStatus" ma:readOnly="true">
      <xsd:simpleType>
        <xsd:restriction base="dms:Unknown"/>
      </xsd:simpleType>
    </xsd:element>
    <xsd:element name="_vti_ItemDeclaredRecord" ma:index="34"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4;#Denmark-1200|659a1518-a057-49e4-87e3-a15fb5fd11de"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readOnly="fals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ef917c38-acc6-47ad-b084-3a5cef0c682f}" ma:internalName="TaxCatchAllLabel" ma:readOnly="true" ma:showField="CatchAllDataLabel"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ef917c38-acc6-47ad-b084-3a5cef0c682f}" ma:internalName="TaxCatchAll" ma:showField="CatchAllData"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readOnly="false"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a833efc-99b8-4eca-9f13-f02cc17a4954" elementFormDefault="qualified">
    <xsd:import namespace="http://schemas.microsoft.com/office/2006/documentManagement/types"/>
    <xsd:import namespace="http://schemas.microsoft.com/office/infopath/2007/PartnerControls"/>
    <xsd:element name="MediaServiceEventHashCode" ma:index="30" nillable="true" ma:displayName="MediaServiceEventHashCode" ma:hidden="true" ma:internalName="MediaServiceEventHashCode" ma:readOnly="true">
      <xsd:simpleType>
        <xsd:restriction base="dms:Text"/>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AutoKeyPoints" ma:index="42" nillable="true" ma:displayName="MediaServiceAutoKeyPoints" ma:hidden="true" ma:internalName="MediaServiceAutoKeyPoints" ma:readOnly="true">
      <xsd:simpleType>
        <xsd:restriction base="dms:Note"/>
      </xsd:simpleType>
    </xsd:element>
    <xsd:element name="MediaServiceKeyPoints" ma:index="43" nillable="true" ma:displayName="KeyPoints" ma:internalName="MediaServiceKeyPoints" ma:readOnly="true">
      <xsd:simpleType>
        <xsd:restriction base="dms:Note">
          <xsd:maxLength value="255"/>
        </xsd:restriction>
      </xsd:simpleType>
    </xsd:element>
    <xsd:element name="FolderLabel" ma:index="44" nillable="true" ma:displayName="FolderLabel" ma:internalName="FolderLabel">
      <xsd:simpleType>
        <xsd:restriction base="dms:Text"/>
      </xsd:simpleType>
    </xsd:element>
    <xsd:element name="MediaServiceLocation" ma:index="45" nillable="true" ma:displayName="Location" ma:internalName="MediaServiceLocation" ma:readOnly="true">
      <xsd:simpleType>
        <xsd:restriction base="dms:Text"/>
      </xsd:simpleType>
    </xsd:element>
    <xsd:element name="MediaServiceDateTaken" ma:index="46" nillable="true" ma:displayName="MediaServiceDateTaken" ma:hidden="true" ma:internalName="MediaServiceDateTaken" ma:readOnly="true">
      <xsd:simpleType>
        <xsd:restriction base="dms:Text"/>
      </xsd:simpleType>
    </xsd:element>
    <xsd:element name="MediaServiceAutoTags" ma:index="47" nillable="true" ma:displayName="Tags" ma:internalName="MediaServiceAutoTags" ma:readOnly="true">
      <xsd:simpleType>
        <xsd:restriction base="dms:Text"/>
      </xsd:simpleType>
    </xsd:element>
    <xsd:element name="MediaServiceOCR" ma:index="48" nillable="true" ma:displayName="Extracted Text" ma:internalName="MediaServiceOCR" ma:readOnly="true">
      <xsd:simpleType>
        <xsd:restriction base="dms:Note">
          <xsd:maxLength value="255"/>
        </xsd:restriction>
      </xsd:simpleType>
    </xsd:element>
    <xsd:element name="MediaServiceGenerationTime" ma:index="49" nillable="true" ma:displayName="MediaServiceGenerationTime" ma:hidden="true" ma:internalName="MediaServiceGenerationTime" ma:readOnly="true">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lcf76f155ced4ddcb4097134ff3c332f" ma:index="55"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7" nillable="true" ma:displayName="MediaServiceSearchProperties" ma:hidden="true" ma:internalName="MediaServiceSearchProperties" ma:readOnly="true">
      <xsd:simpleType>
        <xsd:restriction base="dms:Note"/>
      </xsd:simpleType>
    </xsd:element>
    <xsd:element name="MediaServiceBillingMetadata" ma:index="5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18954a-750b-4fa6-80c7-3fc14b6b0b49" elementFormDefault="qualified">
    <xsd:import namespace="http://schemas.microsoft.com/office/2006/documentManagement/types"/>
    <xsd:import namespace="http://schemas.microsoft.com/office/infopath/2007/PartnerControls"/>
    <xsd:element name="TaxKeywordTaxHTField" ma:index="35"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h224043f7aa94ac6a89eb8938f333332" ma:index="39" nillable="true" ma:taxonomy="true" ma:internalName="h224043f7aa94ac6a89eb8938f333332" ma:taxonomyFieldName="SD_CentreUnit" ma:displayName="SD Centre and Unit" ma:fieldId="{1224043f-7aa9-4ac6-a89e-b8938f333332}" ma:taxonomyMulti="true" ma:sspId="73f51738-d318-4883-9d64-4f0bd0ccc55e" ma:termSetId="9b9b5c14-9059-428d-835b-a04b15d06be5" ma:anchorId="00000000-0000-0000-0000-000000000000" ma:open="false" ma:isKeyword="false">
      <xsd:complexType>
        <xsd:sequence>
          <xsd:element ref="pc:Terms" minOccurs="0" maxOccurs="1"/>
        </xsd:sequence>
      </xsd:complexType>
    </xsd:element>
    <xsd:element name="i86205f93251462688be95e48841e4e6" ma:index="41" nillable="true" ma:taxonomy="true" ma:internalName="i86205f93251462688be95e48841e4e6" ma:taxonomyFieldName="SD_Year" ma:displayName="SD Year" ma:fieldId="{286205f9-3251-4626-88be-95e48841e4e6}" ma:sspId="73f51738-d318-4883-9d64-4f0bd0ccc55e" ma:termSetId="284a576a-e760-4b0f-8d13-3de09bdce9ab" ma:anchorId="00000000-0000-0000-0000-000000000000" ma:open="false" ma:isKeyword="false">
      <xsd:complexType>
        <xsd:sequence>
          <xsd:element ref="pc:Terms" minOccurs="0" maxOccurs="1"/>
        </xsd:sequence>
      </xsd:complexType>
    </xsd:element>
    <xsd:element name="SemaphoreItemMetadata" ma:index="50" nillable="true" ma:displayName="Semaphore Status" ma:hidden="true" ma:internalName="SemaphoreItemMetadata">
      <xsd:simpleType>
        <xsd:restriction base="dms:Note"/>
      </xsd:simpleType>
    </xsd:element>
    <xsd:element name="SharedWithUsers" ma:index="5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SharedContentType xmlns="Microsoft.SharePoint.Taxonomy.ContentTypeSync" SourceId="73f51738-d318-4883-9d64-4f0bd0ccc55e" ContentTypeId="0x0101009BA85F8052A6DA4FA3E31FF9F74C6970" PreviousValue="false"/>
</file>

<file path=customXml/itemProps1.xml><?xml version="1.0" encoding="utf-8"?>
<ds:datastoreItem xmlns:ds="http://schemas.openxmlformats.org/officeDocument/2006/customXml" ds:itemID="{28632563-27C5-4F45-8AE3-B0B826B4FD4F}">
  <ds:schemaRefs>
    <ds:schemaRef ds:uri="http://schemas.microsoft.com/office/2006/metadata/customXsn"/>
  </ds:schemaRefs>
</ds:datastoreItem>
</file>

<file path=customXml/itemProps2.xml><?xml version="1.0" encoding="utf-8"?>
<ds:datastoreItem xmlns:ds="http://schemas.openxmlformats.org/officeDocument/2006/customXml" ds:itemID="{BCF7B7C4-6CEB-4F45-8B5D-00D43FC4F6EE}">
  <ds:schemaRefs>
    <ds:schemaRef ds:uri="http://schemas.microsoft.com/sharepoint/events"/>
  </ds:schemaRefs>
</ds:datastoreItem>
</file>

<file path=customXml/itemProps3.xml><?xml version="1.0" encoding="utf-8"?>
<ds:datastoreItem xmlns:ds="http://schemas.openxmlformats.org/officeDocument/2006/customXml" ds:itemID="{FA1A353D-F0DD-4782-9EAC-C44382FDEADE}">
  <ds:schemaRefs>
    <ds:schemaRef ds:uri="http://schemas.microsoft.com/office/2006/metadata/properties"/>
    <ds:schemaRef ds:uri="http://schemas.microsoft.com/office/infopath/2007/PartnerControls"/>
    <ds:schemaRef ds:uri="ca283e0b-db31-4043-a2ef-b80661bf084a"/>
    <ds:schemaRef ds:uri="fb18954a-750b-4fa6-80c7-3fc14b6b0b49"/>
    <ds:schemaRef ds:uri="0a833efc-99b8-4eca-9f13-f02cc17a4954"/>
    <ds:schemaRef ds:uri="http://schemas.microsoft.com/sharepoint/v4"/>
    <ds:schemaRef ds:uri="http://schemas.microsoft.com/sharepoint.v3"/>
  </ds:schemaRefs>
</ds:datastoreItem>
</file>

<file path=customXml/itemProps4.xml><?xml version="1.0" encoding="utf-8"?>
<ds:datastoreItem xmlns:ds="http://schemas.openxmlformats.org/officeDocument/2006/customXml" ds:itemID="{41E79EF0-9F28-4677-A7C7-BB5B356315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0a833efc-99b8-4eca-9f13-f02cc17a4954"/>
    <ds:schemaRef ds:uri="http://schemas.microsoft.com/sharepoint/v4"/>
    <ds:schemaRef ds:uri="fb18954a-750b-4fa6-80c7-3fc14b6b0b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42531B9-8712-403A-8FC0-E0525006A57C}">
  <ds:schemaRefs>
    <ds:schemaRef ds:uri="http://schemas.microsoft.com/sharepoint/v3/contenttype/forms"/>
  </ds:schemaRefs>
</ds:datastoreItem>
</file>

<file path=customXml/itemProps6.xml><?xml version="1.0" encoding="utf-8"?>
<ds:datastoreItem xmlns:ds="http://schemas.openxmlformats.org/officeDocument/2006/customXml" ds:itemID="{89B2608C-088E-486C-A995-5A2FE77228E4}">
  <ds:schemaRefs>
    <ds:schemaRef ds:uri="http://schemas.openxmlformats.org/officeDocument/2006/bibliography"/>
  </ds:schemaRefs>
</ds:datastoreItem>
</file>

<file path=customXml/itemProps7.xml><?xml version="1.0" encoding="utf-8"?>
<ds:datastoreItem xmlns:ds="http://schemas.openxmlformats.org/officeDocument/2006/customXml" ds:itemID="{9CD16766-07E5-4CCB-8B5B-47BC7C9F7C9F}">
  <ds:schemaRefs>
    <ds:schemaRef ds:uri="Microsoft.SharePoint.Taxonomy.ContentTypeSync"/>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69</TotalTime>
  <Pages>15</Pages>
  <Words>3234</Words>
  <Characters>18434</Characters>
  <Application>Microsoft Office Word</Application>
  <DocSecurity>0</DocSecurity>
  <Lines>153</Lines>
  <Paragraphs>43</Paragraphs>
  <ScaleCrop>false</ScaleCrop>
  <HeadingPairs>
    <vt:vector size="2" baseType="variant">
      <vt:variant>
        <vt:lpstr>Title</vt:lpstr>
      </vt:variant>
      <vt:variant>
        <vt:i4>1</vt:i4>
      </vt:variant>
    </vt:vector>
  </HeadingPairs>
  <TitlesOfParts>
    <vt:vector size="1" baseType="lpstr">
      <vt:lpstr/>
    </vt:vector>
  </TitlesOfParts>
  <Company>UNICEF</Company>
  <LinksUpToDate>false</LinksUpToDate>
  <CharactersWithSpaces>21625</CharactersWithSpaces>
  <SharedDoc>false</SharedDoc>
  <HLinks>
    <vt:vector size="66" baseType="variant">
      <vt:variant>
        <vt:i4>2556004</vt:i4>
      </vt:variant>
      <vt:variant>
        <vt:i4>48</vt:i4>
      </vt:variant>
      <vt:variant>
        <vt:i4>0</vt:i4>
      </vt:variant>
      <vt:variant>
        <vt:i4>5</vt:i4>
      </vt:variant>
      <vt:variant>
        <vt:lpwstr>http://www.ungm.org/Acount/Registration</vt:lpwstr>
      </vt:variant>
      <vt:variant>
        <vt:lpwstr/>
      </vt:variant>
      <vt:variant>
        <vt:i4>4849755</vt:i4>
      </vt:variant>
      <vt:variant>
        <vt:i4>36</vt:i4>
      </vt:variant>
      <vt:variant>
        <vt:i4>0</vt:i4>
      </vt:variant>
      <vt:variant>
        <vt:i4>5</vt:i4>
      </vt:variant>
      <vt:variant>
        <vt:lpwstr>http://www.ungm.org/</vt:lpwstr>
      </vt:variant>
      <vt:variant>
        <vt:lpwstr/>
      </vt:variant>
      <vt:variant>
        <vt:i4>524374</vt:i4>
      </vt:variant>
      <vt:variant>
        <vt:i4>33</vt:i4>
      </vt:variant>
      <vt:variant>
        <vt:i4>0</vt:i4>
      </vt:variant>
      <vt:variant>
        <vt:i4>5</vt:i4>
      </vt:variant>
      <vt:variant>
        <vt:lpwstr>https://www.unicef.org/supply/resources/procurement-policies</vt:lpwstr>
      </vt:variant>
      <vt:variant>
        <vt:lpwstr/>
      </vt:variant>
      <vt:variant>
        <vt:i4>1703954</vt:i4>
      </vt:variant>
      <vt:variant>
        <vt:i4>30</vt:i4>
      </vt:variant>
      <vt:variant>
        <vt:i4>0</vt:i4>
      </vt:variant>
      <vt:variant>
        <vt:i4>5</vt:i4>
      </vt:variant>
      <vt:variant>
        <vt:lpwstr>https://www.unicef.org/supply/documents/general-terms-and-conditions-contract</vt:lpwstr>
      </vt:variant>
      <vt:variant>
        <vt:lpwstr/>
      </vt:variant>
      <vt:variant>
        <vt:i4>2752529</vt:i4>
      </vt:variant>
      <vt:variant>
        <vt:i4>27</vt:i4>
      </vt:variant>
      <vt:variant>
        <vt:i4>0</vt:i4>
      </vt:variant>
      <vt:variant>
        <vt:i4>5</vt:i4>
      </vt:variant>
      <vt:variant>
        <vt:lpwstr>mailto:hcpedersen@unicef.org</vt:lpwstr>
      </vt:variant>
      <vt:variant>
        <vt:lpwstr/>
      </vt:variant>
      <vt:variant>
        <vt:i4>4063232</vt:i4>
      </vt:variant>
      <vt:variant>
        <vt:i4>24</vt:i4>
      </vt:variant>
      <vt:variant>
        <vt:i4>0</vt:i4>
      </vt:variant>
      <vt:variant>
        <vt:i4>5</vt:i4>
      </vt:variant>
      <vt:variant>
        <vt:lpwstr>mailto:fomar@unicef.org</vt:lpwstr>
      </vt:variant>
      <vt:variant>
        <vt:lpwstr/>
      </vt:variant>
      <vt:variant>
        <vt:i4>2752529</vt:i4>
      </vt:variant>
      <vt:variant>
        <vt:i4>21</vt:i4>
      </vt:variant>
      <vt:variant>
        <vt:i4>0</vt:i4>
      </vt:variant>
      <vt:variant>
        <vt:i4>5</vt:i4>
      </vt:variant>
      <vt:variant>
        <vt:lpwstr>mailto:hcpedersen@unicef.org</vt:lpwstr>
      </vt:variant>
      <vt:variant>
        <vt:lpwstr/>
      </vt:variant>
      <vt:variant>
        <vt:i4>4063232</vt:i4>
      </vt:variant>
      <vt:variant>
        <vt:i4>18</vt:i4>
      </vt:variant>
      <vt:variant>
        <vt:i4>0</vt:i4>
      </vt:variant>
      <vt:variant>
        <vt:i4>5</vt:i4>
      </vt:variant>
      <vt:variant>
        <vt:lpwstr>mailto:fomar@unicef.org</vt:lpwstr>
      </vt:variant>
      <vt:variant>
        <vt:lpwstr/>
      </vt:variant>
      <vt:variant>
        <vt:i4>5505108</vt:i4>
      </vt:variant>
      <vt:variant>
        <vt:i4>15</vt:i4>
      </vt:variant>
      <vt:variant>
        <vt:i4>0</vt:i4>
      </vt:variant>
      <vt:variant>
        <vt:i4>5</vt:i4>
      </vt:variant>
      <vt:variant>
        <vt:lpwstr>https://www.unicef.org/supply/suppliers-and-service-providers</vt:lpwstr>
      </vt:variant>
      <vt:variant>
        <vt:lpwstr/>
      </vt:variant>
      <vt:variant>
        <vt:i4>4849755</vt:i4>
      </vt:variant>
      <vt:variant>
        <vt:i4>12</vt:i4>
      </vt:variant>
      <vt:variant>
        <vt:i4>0</vt:i4>
      </vt:variant>
      <vt:variant>
        <vt:i4>5</vt:i4>
      </vt:variant>
      <vt:variant>
        <vt:lpwstr>http://www.ungm.org/</vt:lpwstr>
      </vt:variant>
      <vt:variant>
        <vt:lpwstr/>
      </vt:variant>
      <vt:variant>
        <vt:i4>3014683</vt:i4>
      </vt:variant>
      <vt:variant>
        <vt:i4>3</vt:i4>
      </vt:variant>
      <vt:variant>
        <vt:i4>0</vt:i4>
      </vt:variant>
      <vt:variant>
        <vt:i4>5</vt:i4>
      </vt:variant>
      <vt:variant>
        <vt:lpwstr>mailto:supplybid@unicef.org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RFP-DAN-2026-50393</dc:title>
  <dc:subject/>
  <dc:creator>Mariano Fleschler</dc:creator>
  <cp:keywords/>
  <dc:description/>
  <cp:lastModifiedBy>Oluwaseun Ayanniyi</cp:lastModifiedBy>
  <cp:revision>14</cp:revision>
  <cp:lastPrinted>2026-07-13T09:13:00Z</cp:lastPrinted>
  <dcterms:created xsi:type="dcterms:W3CDTF">2026-07-14T16:31:00Z</dcterms:created>
  <dcterms:modified xsi:type="dcterms:W3CDTF">2026-07-21T12:16:00Z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0x0101009BA85F8052A6DA4FA3E31FF9F74C6970007796A61B1E6634498A2E83B67BF5BF56</vt:lpwstr>
  </property>
  <property fmtid="{D5CDD505-2E9C-101B-9397-08002B2CF9AE}" pid="3" name="SD_CentreUnit">
    <vt:lpwstr>11;#VC|b230db73-0660-4c7b-af6f-7919df49e026</vt:lpwstr>
  </property>
  <property fmtid="{D5CDD505-2E9C-101B-9397-08002B2CF9AE}" pid="4" name="TaxKeyword">
    <vt:lpwstr/>
  </property>
  <property fmtid="{D5CDD505-2E9C-101B-9397-08002B2CF9AE}" pid="5" name="Topic">
    <vt:lpwstr>3;#n/a|62fe7219-0ec3-42ac-964d-70ae5d8291bb</vt:lpwstr>
  </property>
  <property fmtid="{D5CDD505-2E9C-101B-9397-08002B2CF9AE}" pid="6" name="OfficeDivision">
    <vt:lpwstr>4;#Denmark-1200|659a1518-a057-49e4-87e3-a15fb5fd11de</vt:lpwstr>
  </property>
  <property fmtid="{D5CDD505-2E9C-101B-9397-08002B2CF9AE}" pid="7" name="SD_Year">
    <vt:lpwstr/>
  </property>
  <property fmtid="{D5CDD505-2E9C-101B-9397-08002B2CF9AE}" pid="8" name="DocumentType">
    <vt:lpwstr/>
  </property>
  <property fmtid="{D5CDD505-2E9C-101B-9397-08002B2CF9AE}" pid="9" name="GeographicScope">
    <vt:lpwstr/>
  </property>
  <property fmtid="{D5CDD505-2E9C-101B-9397-08002B2CF9AE}" pid="10" name="SystemDTAC">
    <vt:lpwstr/>
  </property>
  <property fmtid="{D5CDD505-2E9C-101B-9397-08002B2CF9AE}" pid="11" name="CriticalForLongTermRetention">
    <vt:lpwstr/>
  </property>
  <property fmtid="{D5CDD505-2E9C-101B-9397-08002B2CF9AE}" pid="12" name="MediaServiceImageTags">
    <vt:lpwstr/>
  </property>
</Properties>
</file>