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1FC2DBA" w14:textId="29F553B2" w:rsidR="00CA4F15" w:rsidRPr="00134C59" w:rsidRDefault="00CA4F15" w:rsidP="00CA4F15">
      <w:pPr>
        <w:rPr>
          <w:rFonts w:eastAsiaTheme="majorEastAsia"/>
          <w:b/>
          <w:bCs/>
          <w:color w:val="4F81BD" w:themeColor="accent1"/>
          <w:sz w:val="28"/>
          <w:szCs w:val="28"/>
        </w:rPr>
      </w:pPr>
      <w:r w:rsidRPr="00134C59">
        <w:rPr>
          <w:rFonts w:eastAsiaTheme="majorEastAsia"/>
          <w:b/>
          <w:bCs/>
          <w:color w:val="4F81BD" w:themeColor="accent1"/>
          <w:sz w:val="28"/>
          <w:szCs w:val="28"/>
        </w:rPr>
        <w:t>PART VI: ANSWER SHEETS</w:t>
      </w:r>
    </w:p>
    <w:p w14:paraId="7273334D" w14:textId="77777777" w:rsidR="00CA4F15" w:rsidRPr="00134C59" w:rsidRDefault="00CA4F15" w:rsidP="00CA4F15">
      <w:pPr>
        <w:pStyle w:val="Heading1"/>
        <w:pBdr>
          <w:bottom w:val="single" w:sz="4" w:space="1" w:color="auto"/>
        </w:pBdr>
        <w:rPr>
          <w:rFonts w:ascii="Times New Roman" w:hAnsi="Times New Roman"/>
          <w:b/>
          <w:color w:val="4F81BD" w:themeColor="accent1"/>
          <w:sz w:val="28"/>
          <w:szCs w:val="28"/>
        </w:rPr>
      </w:pPr>
      <w:r w:rsidRPr="00134C59">
        <w:rPr>
          <w:rFonts w:ascii="Times New Roman" w:hAnsi="Times New Roman"/>
          <w:color w:val="4F81BD" w:themeColor="accent1"/>
          <w:sz w:val="28"/>
          <w:szCs w:val="28"/>
        </w:rPr>
        <w:t>Answer Sheets / Checklist</w:t>
      </w:r>
    </w:p>
    <w:p w14:paraId="4883FF31" w14:textId="77777777" w:rsidR="00CA4F15" w:rsidRPr="00134C59" w:rsidRDefault="00CA4F15" w:rsidP="00CA4F15">
      <w:pPr>
        <w:pStyle w:val="SchHead"/>
        <w:spacing w:after="0" w:line="240" w:lineRule="auto"/>
        <w:rPr>
          <w:caps w:val="0"/>
          <w:color w:val="000000"/>
          <w:sz w:val="20"/>
        </w:rPr>
      </w:pPr>
    </w:p>
    <w:p w14:paraId="0AE1DC23" w14:textId="300B9F78" w:rsidR="00CA4F15" w:rsidRPr="00134C59" w:rsidRDefault="00CA4F15" w:rsidP="00CA4F15">
      <w:pPr>
        <w:suppressAutoHyphens/>
        <w:jc w:val="both"/>
      </w:pPr>
      <w:r w:rsidRPr="00134C59">
        <w:rPr>
          <w:color w:val="000000" w:themeColor="text1"/>
        </w:rPr>
        <w:t xml:space="preserve">This form serves as a checklist for preparation of your Proposal. Please complete the Answer Sheets </w:t>
      </w:r>
      <w:r w:rsidRPr="00134C59">
        <w:t xml:space="preserve">in accordance with the instructions in the RFP document </w:t>
      </w:r>
      <w:r w:rsidRPr="00134C59">
        <w:rPr>
          <w:color w:val="000000" w:themeColor="text1"/>
        </w:rPr>
        <w:t xml:space="preserve">and return them as part of your </w:t>
      </w:r>
      <w:r w:rsidR="00410746" w:rsidRPr="00134C59">
        <w:rPr>
          <w:color w:val="000000" w:themeColor="text1"/>
        </w:rPr>
        <w:t>proposal</w:t>
      </w:r>
      <w:r w:rsidRPr="00134C59">
        <w:rPr>
          <w:color w:val="000000" w:themeColor="text1"/>
        </w:rPr>
        <w:t xml:space="preserve"> submission. </w:t>
      </w:r>
      <w:r w:rsidRPr="00134C59">
        <w:t>No alteration to format of sheets shall be permitted.</w:t>
      </w:r>
    </w:p>
    <w:p w14:paraId="15C6DC52" w14:textId="562D5F6E" w:rsidR="00CA4F15" w:rsidRPr="00134C59" w:rsidRDefault="00CA4F15" w:rsidP="00CA4F15">
      <w:pPr>
        <w:suppressAutoHyphens/>
        <w:jc w:val="both"/>
      </w:pPr>
      <w:r w:rsidRPr="00134C59">
        <w:t xml:space="preserve">As indicated in the Part II, Section 4 of the RFP document, the Proposal must include a signed PROPOSAL FORM in original.  The ANSWERING SHEETS, apart from the </w:t>
      </w:r>
      <w:r w:rsidR="00721095" w:rsidRPr="00134C59">
        <w:t>PROPOSAL</w:t>
      </w:r>
      <w:r w:rsidRPr="00134C59">
        <w:t xml:space="preserve"> FORM, can be submitted in MS Word format, if possible. </w:t>
      </w:r>
    </w:p>
    <w:p w14:paraId="08FEF2B6" w14:textId="77777777" w:rsidR="00CA4F15" w:rsidRPr="00134C59" w:rsidRDefault="00CA4F15" w:rsidP="00CA4F15">
      <w:pPr>
        <w:suppressAutoHyphens/>
        <w:jc w:val="both"/>
      </w:pPr>
    </w:p>
    <w:p w14:paraId="37B1D715" w14:textId="77777777" w:rsidR="00CA4F15" w:rsidRPr="00134C59" w:rsidRDefault="00CA4F15" w:rsidP="00CA4F15">
      <w:pPr>
        <w:pStyle w:val="BankNormal"/>
        <w:spacing w:after="0"/>
        <w:rPr>
          <w:rFonts w:ascii="Times New Roman" w:hAnsi="Times New Roman"/>
          <w:b/>
          <w:bCs/>
          <w:sz w:val="22"/>
          <w:szCs w:val="22"/>
          <w:lang w:val="en-GB"/>
        </w:rPr>
      </w:pPr>
      <w:r w:rsidRPr="00134C59">
        <w:rPr>
          <w:rFonts w:ascii="Times New Roman" w:hAnsi="Times New Roman"/>
          <w:b/>
          <w:bCs/>
          <w:sz w:val="22"/>
          <w:szCs w:val="22"/>
          <w:lang w:val="en-GB"/>
        </w:rPr>
        <w:t xml:space="preserve">Commercial Proposal </w:t>
      </w:r>
    </w:p>
    <w:p w14:paraId="3C95057D" w14:textId="77777777" w:rsidR="00CA4F15" w:rsidRPr="00134C59" w:rsidRDefault="00CA4F15" w:rsidP="00CA4F15">
      <w:pPr>
        <w:pStyle w:val="BankNormal"/>
        <w:spacing w:after="0"/>
        <w:rPr>
          <w:rFonts w:ascii="Times New Roman" w:hAnsi="Times New Roman"/>
          <w:b/>
          <w:bCs/>
          <w:color w:val="4F81BD" w:themeColor="accent1"/>
          <w:sz w:val="22"/>
          <w:szCs w:val="22"/>
          <w:lang w:val="en-GB"/>
        </w:rPr>
      </w:pPr>
    </w:p>
    <w:tbl>
      <w:tblPr>
        <w:tblW w:w="9630" w:type="dxa"/>
        <w:tblInd w:w="-3"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7470"/>
        <w:gridCol w:w="2160"/>
      </w:tblGrid>
      <w:tr w:rsidR="00CA4F15" w:rsidRPr="00134C59" w14:paraId="5734C72B" w14:textId="77777777" w:rsidTr="68EEBC30">
        <w:tc>
          <w:tcPr>
            <w:tcW w:w="7470" w:type="dxa"/>
            <w:vAlign w:val="center"/>
          </w:tcPr>
          <w:p w14:paraId="3C00637A" w14:textId="77777777" w:rsidR="00CA4F15" w:rsidRPr="00134C59" w:rsidRDefault="00CA4F15" w:rsidP="001166C5">
            <w:pPr>
              <w:pStyle w:val="BankNormal"/>
              <w:numPr>
                <w:ilvl w:val="0"/>
                <w:numId w:val="18"/>
              </w:numPr>
              <w:spacing w:after="0"/>
              <w:ind w:left="591" w:hanging="318"/>
              <w:rPr>
                <w:rFonts w:ascii="Times New Roman" w:hAnsi="Times New Roman"/>
                <w:color w:val="000000"/>
                <w:sz w:val="22"/>
                <w:szCs w:val="22"/>
                <w:lang w:val="en-GB"/>
              </w:rPr>
            </w:pPr>
            <w:r w:rsidRPr="00134C59">
              <w:rPr>
                <w:rFonts w:ascii="Times New Roman" w:hAnsi="Times New Roman"/>
                <w:color w:val="000000" w:themeColor="text1"/>
                <w:sz w:val="22"/>
                <w:szCs w:val="22"/>
                <w:lang w:val="en-GB"/>
              </w:rPr>
              <w:t>Proposal Form</w:t>
            </w:r>
          </w:p>
        </w:tc>
        <w:tc>
          <w:tcPr>
            <w:tcW w:w="2160" w:type="dxa"/>
            <w:vAlign w:val="center"/>
          </w:tcPr>
          <w:p w14:paraId="75F51BB4" w14:textId="53141B6C" w:rsidR="00CA4F15" w:rsidRPr="00134C59" w:rsidRDefault="00B05ABB" w:rsidP="00BB5C08">
            <w:pPr>
              <w:pStyle w:val="BankNormal"/>
              <w:spacing w:after="0"/>
              <w:jc w:val="center"/>
              <w:rPr>
                <w:rFonts w:ascii="Times New Roman" w:hAnsi="Times New Roman"/>
                <w:b/>
                <w:bCs/>
                <w:color w:val="000000" w:themeColor="text1"/>
                <w:sz w:val="22"/>
                <w:szCs w:val="22"/>
                <w:lang w:val="en-GB"/>
              </w:rPr>
            </w:pPr>
            <w:sdt>
              <w:sdtPr>
                <w:rPr>
                  <w:rFonts w:ascii="Times New Roman" w:hAnsi="Times New Roman"/>
                  <w:color w:val="000000" w:themeColor="text1"/>
                  <w:lang w:val="en-GB"/>
                </w:rPr>
                <w:id w:val="-268230095"/>
                <w14:checkbox>
                  <w14:checked w14:val="0"/>
                  <w14:checkedState w14:val="2612" w14:font="MS Gothic"/>
                  <w14:uncheckedState w14:val="2610" w14:font="MS Gothic"/>
                </w14:checkbox>
              </w:sdtPr>
              <w:sdtEndPr/>
              <w:sdtContent>
                <w:r w:rsidR="00221EDC">
                  <w:rPr>
                    <w:rFonts w:ascii="MS Gothic" w:eastAsia="MS Gothic" w:hAnsi="MS Gothic" w:hint="eastAsia"/>
                    <w:color w:val="000000" w:themeColor="text1"/>
                    <w:lang w:val="en-GB"/>
                  </w:rPr>
                  <w:t>☐</w:t>
                </w:r>
              </w:sdtContent>
            </w:sdt>
          </w:p>
        </w:tc>
      </w:tr>
      <w:tr w:rsidR="00CA4F15" w:rsidRPr="00134C59" w14:paraId="7D89F2B7" w14:textId="77777777" w:rsidTr="68EEBC30">
        <w:tc>
          <w:tcPr>
            <w:tcW w:w="7470" w:type="dxa"/>
            <w:vAlign w:val="center"/>
          </w:tcPr>
          <w:p w14:paraId="1EC9A35A" w14:textId="77777777" w:rsidR="00CA4F15" w:rsidRPr="00134C59" w:rsidRDefault="00CA4F15" w:rsidP="001166C5">
            <w:pPr>
              <w:pStyle w:val="BankNormal"/>
              <w:numPr>
                <w:ilvl w:val="0"/>
                <w:numId w:val="18"/>
              </w:numPr>
              <w:spacing w:after="0"/>
              <w:ind w:left="591" w:hanging="318"/>
              <w:rPr>
                <w:rFonts w:ascii="Times New Roman" w:hAnsi="Times New Roman"/>
                <w:color w:val="000000" w:themeColor="text1"/>
                <w:sz w:val="22"/>
                <w:szCs w:val="22"/>
                <w:lang w:val="en-GB"/>
              </w:rPr>
            </w:pPr>
            <w:r w:rsidRPr="00134C59">
              <w:rPr>
                <w:rFonts w:ascii="Times New Roman" w:hAnsi="Times New Roman"/>
                <w:color w:val="000000" w:themeColor="text1"/>
                <w:sz w:val="22"/>
                <w:szCs w:val="22"/>
                <w:lang w:val="en-GB"/>
              </w:rPr>
              <w:t xml:space="preserve">Proposer Information Sheet </w:t>
            </w:r>
          </w:p>
        </w:tc>
        <w:tc>
          <w:tcPr>
            <w:tcW w:w="2160" w:type="dxa"/>
            <w:vAlign w:val="center"/>
          </w:tcPr>
          <w:p w14:paraId="388C684C" w14:textId="363A4B5E" w:rsidR="00CA4F15" w:rsidRPr="00134C59" w:rsidRDefault="00B05ABB" w:rsidP="00BB5C08">
            <w:pPr>
              <w:pStyle w:val="BankNormal"/>
              <w:spacing w:after="0"/>
              <w:jc w:val="center"/>
              <w:rPr>
                <w:rFonts w:ascii="Times New Roman" w:hAnsi="Times New Roman"/>
                <w:color w:val="000000" w:themeColor="text1"/>
                <w:lang w:val="en-GB"/>
              </w:rPr>
            </w:pPr>
            <w:sdt>
              <w:sdtPr>
                <w:rPr>
                  <w:rFonts w:ascii="Times New Roman" w:hAnsi="Times New Roman"/>
                  <w:color w:val="000000" w:themeColor="text1"/>
                  <w:lang w:val="en-GB"/>
                </w:rPr>
                <w:id w:val="-1326205329"/>
                <w14:checkbox>
                  <w14:checked w14:val="0"/>
                  <w14:checkedState w14:val="2612" w14:font="MS Gothic"/>
                  <w14:uncheckedState w14:val="2610" w14:font="MS Gothic"/>
                </w14:checkbox>
              </w:sdtPr>
              <w:sdtEndPr/>
              <w:sdtContent>
                <w:r w:rsidR="00221EDC">
                  <w:rPr>
                    <w:rFonts w:ascii="MS Gothic" w:eastAsia="MS Gothic" w:hAnsi="MS Gothic" w:hint="eastAsia"/>
                    <w:color w:val="000000" w:themeColor="text1"/>
                    <w:lang w:val="en-GB"/>
                  </w:rPr>
                  <w:t>☐</w:t>
                </w:r>
              </w:sdtContent>
            </w:sdt>
          </w:p>
        </w:tc>
      </w:tr>
      <w:tr w:rsidR="00CA4F15" w:rsidRPr="00134C59" w14:paraId="4763DC28" w14:textId="77777777" w:rsidTr="68EEBC30">
        <w:tc>
          <w:tcPr>
            <w:tcW w:w="7470" w:type="dxa"/>
            <w:vAlign w:val="center"/>
          </w:tcPr>
          <w:p w14:paraId="30313EC8" w14:textId="77777777" w:rsidR="00CA4F15" w:rsidRPr="009B27F8" w:rsidRDefault="00CA4F15" w:rsidP="001166C5">
            <w:pPr>
              <w:pStyle w:val="BankNormal"/>
              <w:numPr>
                <w:ilvl w:val="0"/>
                <w:numId w:val="18"/>
              </w:numPr>
              <w:spacing w:after="0"/>
              <w:ind w:left="591" w:hanging="318"/>
              <w:rPr>
                <w:rFonts w:ascii="Times New Roman" w:hAnsi="Times New Roman"/>
                <w:color w:val="000000"/>
                <w:sz w:val="22"/>
                <w:szCs w:val="22"/>
                <w:lang w:val="fr-BE"/>
              </w:rPr>
            </w:pPr>
            <w:r w:rsidRPr="009B27F8">
              <w:rPr>
                <w:rFonts w:ascii="Times New Roman" w:hAnsi="Times New Roman"/>
                <w:color w:val="000000" w:themeColor="text1"/>
                <w:sz w:val="22"/>
                <w:szCs w:val="22"/>
                <w:lang w:val="fr-BE"/>
              </w:rPr>
              <w:t xml:space="preserve">Commercial </w:t>
            </w:r>
            <w:proofErr w:type="spellStart"/>
            <w:r w:rsidRPr="009B27F8">
              <w:rPr>
                <w:rFonts w:ascii="Times New Roman" w:hAnsi="Times New Roman"/>
                <w:color w:val="000000" w:themeColor="text1"/>
                <w:sz w:val="22"/>
                <w:szCs w:val="22"/>
                <w:lang w:val="fr-BE"/>
              </w:rPr>
              <w:t>Proposal</w:t>
            </w:r>
            <w:proofErr w:type="spellEnd"/>
            <w:r w:rsidRPr="009B27F8">
              <w:rPr>
                <w:rFonts w:ascii="Times New Roman" w:hAnsi="Times New Roman"/>
                <w:color w:val="000000" w:themeColor="text1"/>
                <w:sz w:val="22"/>
                <w:szCs w:val="22"/>
                <w:lang w:val="fr-BE"/>
              </w:rPr>
              <w:t xml:space="preserve"> </w:t>
            </w:r>
            <w:proofErr w:type="spellStart"/>
            <w:r w:rsidRPr="009B27F8">
              <w:rPr>
                <w:rFonts w:ascii="Times New Roman" w:hAnsi="Times New Roman"/>
                <w:color w:val="000000" w:themeColor="text1"/>
                <w:sz w:val="22"/>
                <w:szCs w:val="22"/>
                <w:lang w:val="fr-BE"/>
              </w:rPr>
              <w:t>Sheet</w:t>
            </w:r>
            <w:proofErr w:type="spellEnd"/>
            <w:r w:rsidRPr="009B27F8">
              <w:rPr>
                <w:rFonts w:ascii="Times New Roman" w:hAnsi="Times New Roman"/>
                <w:color w:val="000000" w:themeColor="text1"/>
                <w:sz w:val="22"/>
                <w:szCs w:val="22"/>
                <w:lang w:val="fr-BE"/>
              </w:rPr>
              <w:t xml:space="preserve"> (Quantitative &amp; Qualitative)</w:t>
            </w:r>
          </w:p>
        </w:tc>
        <w:tc>
          <w:tcPr>
            <w:tcW w:w="2160" w:type="dxa"/>
            <w:vAlign w:val="center"/>
          </w:tcPr>
          <w:p w14:paraId="6C425280" w14:textId="77777777" w:rsidR="00CA4F15" w:rsidRPr="00134C59" w:rsidRDefault="00B05ABB" w:rsidP="00BB5C08">
            <w:pPr>
              <w:pStyle w:val="BankNormal"/>
              <w:spacing w:after="0"/>
              <w:jc w:val="center"/>
              <w:rPr>
                <w:rFonts w:ascii="Times New Roman" w:hAnsi="Times New Roman"/>
                <w:color w:val="000000" w:themeColor="text1"/>
                <w:sz w:val="22"/>
                <w:szCs w:val="22"/>
                <w:lang w:val="en-GB"/>
              </w:rPr>
            </w:pPr>
            <w:sdt>
              <w:sdtPr>
                <w:rPr>
                  <w:rFonts w:ascii="Times New Roman" w:hAnsi="Times New Roman"/>
                  <w:color w:val="000000" w:themeColor="text1"/>
                  <w:lang w:val="en-GB"/>
                </w:rPr>
                <w:id w:val="-2132622876"/>
                <w14:checkbox>
                  <w14:checked w14:val="0"/>
                  <w14:checkedState w14:val="2612" w14:font="MS Gothic"/>
                  <w14:uncheckedState w14:val="2610" w14:font="MS Gothic"/>
                </w14:checkbox>
              </w:sdtPr>
              <w:sdtEndPr/>
              <w:sdtContent>
                <w:r w:rsidR="00CA4F15">
                  <w:rPr>
                    <w:rFonts w:ascii="MS Gothic" w:eastAsia="MS Gothic" w:hAnsi="MS Gothic" w:hint="eastAsia"/>
                    <w:color w:val="000000" w:themeColor="text1"/>
                    <w:lang w:val="en-GB"/>
                  </w:rPr>
                  <w:t>☐</w:t>
                </w:r>
              </w:sdtContent>
            </w:sdt>
          </w:p>
        </w:tc>
      </w:tr>
      <w:tr w:rsidR="00CA4F15" w:rsidRPr="00134C59" w14:paraId="35C32DA5" w14:textId="77777777" w:rsidTr="68EEBC30">
        <w:tc>
          <w:tcPr>
            <w:tcW w:w="7470" w:type="dxa"/>
            <w:vAlign w:val="center"/>
          </w:tcPr>
          <w:p w14:paraId="5D01B47C" w14:textId="77777777" w:rsidR="00CA4F15" w:rsidRPr="00134C59" w:rsidRDefault="00CA4F15" w:rsidP="001166C5">
            <w:pPr>
              <w:pStyle w:val="BankNormal"/>
              <w:numPr>
                <w:ilvl w:val="0"/>
                <w:numId w:val="18"/>
              </w:numPr>
              <w:spacing w:after="0"/>
              <w:ind w:left="591" w:hanging="318"/>
              <w:rPr>
                <w:rFonts w:ascii="Times New Roman" w:hAnsi="Times New Roman"/>
                <w:color w:val="000000"/>
                <w:sz w:val="22"/>
                <w:szCs w:val="22"/>
                <w:lang w:val="en-GB"/>
              </w:rPr>
            </w:pPr>
            <w:r w:rsidRPr="00134C59">
              <w:rPr>
                <w:rFonts w:ascii="Times New Roman" w:hAnsi="Times New Roman"/>
                <w:color w:val="000000" w:themeColor="text1"/>
                <w:sz w:val="22"/>
                <w:szCs w:val="22"/>
                <w:lang w:val="en-GB"/>
              </w:rPr>
              <w:t>Vaccine Registration Status Sheet</w:t>
            </w:r>
          </w:p>
        </w:tc>
        <w:tc>
          <w:tcPr>
            <w:tcW w:w="2160" w:type="dxa"/>
            <w:vAlign w:val="center"/>
          </w:tcPr>
          <w:p w14:paraId="2575DD9A" w14:textId="77777777" w:rsidR="00CA4F15" w:rsidRPr="00134C59" w:rsidRDefault="00B05ABB" w:rsidP="00BB5C08">
            <w:pPr>
              <w:pStyle w:val="BankNormal"/>
              <w:spacing w:after="0"/>
              <w:jc w:val="center"/>
              <w:rPr>
                <w:rFonts w:ascii="Times New Roman" w:hAnsi="Times New Roman"/>
                <w:color w:val="000000" w:themeColor="text1"/>
                <w:sz w:val="22"/>
                <w:szCs w:val="22"/>
                <w:lang w:val="en-GB"/>
              </w:rPr>
            </w:pPr>
            <w:sdt>
              <w:sdtPr>
                <w:rPr>
                  <w:rFonts w:ascii="Times New Roman" w:hAnsi="Times New Roman"/>
                  <w:color w:val="000000" w:themeColor="text1"/>
                  <w:lang w:val="en-GB"/>
                </w:rPr>
                <w:id w:val="-29891044"/>
                <w14:checkbox>
                  <w14:checked w14:val="0"/>
                  <w14:checkedState w14:val="2612" w14:font="MS Gothic"/>
                  <w14:uncheckedState w14:val="2610" w14:font="MS Gothic"/>
                </w14:checkbox>
              </w:sdtPr>
              <w:sdtEndPr/>
              <w:sdtContent>
                <w:r w:rsidR="00CA4F15">
                  <w:rPr>
                    <w:rFonts w:ascii="MS Gothic" w:eastAsia="MS Gothic" w:hAnsi="MS Gothic" w:hint="eastAsia"/>
                    <w:color w:val="000000" w:themeColor="text1"/>
                    <w:lang w:val="en-GB"/>
                  </w:rPr>
                  <w:t>☐</w:t>
                </w:r>
              </w:sdtContent>
            </w:sdt>
          </w:p>
        </w:tc>
      </w:tr>
    </w:tbl>
    <w:p w14:paraId="7CB844ED" w14:textId="77777777" w:rsidR="00CA4F15" w:rsidRPr="00134C59" w:rsidRDefault="00CA4F15" w:rsidP="00CA4F15">
      <w:pPr>
        <w:spacing w:after="120"/>
        <w:rPr>
          <w:b/>
          <w:bCs/>
        </w:rPr>
      </w:pPr>
    </w:p>
    <w:p w14:paraId="4439263E" w14:textId="77777777" w:rsidR="00CA4F15" w:rsidRPr="00134C59" w:rsidRDefault="00CA4F15" w:rsidP="00CA4F15">
      <w:pPr>
        <w:rPr>
          <w:b/>
          <w:bCs/>
        </w:rPr>
      </w:pPr>
      <w:r w:rsidRPr="00134C59">
        <w:rPr>
          <w:b/>
          <w:bCs/>
        </w:rPr>
        <w:t xml:space="preserve">Technical Proposal </w:t>
      </w:r>
    </w:p>
    <w:p w14:paraId="5F7CF2F6" w14:textId="77777777" w:rsidR="00CA4F15" w:rsidRPr="00134C59" w:rsidRDefault="00CA4F15" w:rsidP="00CA4F15">
      <w:pPr>
        <w:rPr>
          <w:b/>
          <w:bCs/>
        </w:rPr>
      </w:pPr>
    </w:p>
    <w:tbl>
      <w:tblPr>
        <w:tblW w:w="9540" w:type="dxa"/>
        <w:tblInd w:w="-3"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7449"/>
        <w:gridCol w:w="2091"/>
      </w:tblGrid>
      <w:tr w:rsidR="00CA4F15" w:rsidRPr="00134C59" w14:paraId="0A00210B" w14:textId="77777777" w:rsidTr="00BB5C08">
        <w:tc>
          <w:tcPr>
            <w:tcW w:w="7449" w:type="dxa"/>
          </w:tcPr>
          <w:p w14:paraId="5781AA6C" w14:textId="77777777" w:rsidR="00CA4F15" w:rsidRPr="00134C59" w:rsidRDefault="00CA4F15" w:rsidP="001166C5">
            <w:pPr>
              <w:pStyle w:val="BankNormal"/>
              <w:numPr>
                <w:ilvl w:val="0"/>
                <w:numId w:val="19"/>
              </w:numPr>
              <w:spacing w:after="0"/>
              <w:ind w:left="591" w:right="-110"/>
              <w:rPr>
                <w:rFonts w:ascii="Times New Roman" w:hAnsi="Times New Roman"/>
                <w:sz w:val="22"/>
                <w:szCs w:val="22"/>
                <w:lang w:val="en-GB"/>
              </w:rPr>
            </w:pPr>
            <w:r w:rsidRPr="00134C59">
              <w:rPr>
                <w:rFonts w:ascii="Times New Roman" w:hAnsi="Times New Roman"/>
                <w:sz w:val="22"/>
                <w:szCs w:val="22"/>
                <w:lang w:val="en-GB"/>
              </w:rPr>
              <w:t>Technical Proposal Sheet</w:t>
            </w:r>
          </w:p>
        </w:tc>
        <w:tc>
          <w:tcPr>
            <w:tcW w:w="2091" w:type="dxa"/>
            <w:vAlign w:val="center"/>
          </w:tcPr>
          <w:p w14:paraId="2473D005" w14:textId="77777777" w:rsidR="00CA4F15" w:rsidRPr="00134C59" w:rsidRDefault="00B05ABB" w:rsidP="00BB5C08">
            <w:pPr>
              <w:pStyle w:val="BankNormal"/>
              <w:spacing w:after="0"/>
              <w:jc w:val="center"/>
              <w:rPr>
                <w:rFonts w:ascii="Times New Roman" w:hAnsi="Times New Roman"/>
                <w:sz w:val="22"/>
                <w:szCs w:val="22"/>
                <w:lang w:val="en-GB"/>
              </w:rPr>
            </w:pPr>
            <w:sdt>
              <w:sdtPr>
                <w:rPr>
                  <w:rFonts w:ascii="Times New Roman" w:eastAsia="MS Gothic" w:hAnsi="Times New Roman"/>
                  <w:color w:val="000000" w:themeColor="text1"/>
                  <w:lang w:val="en-GB"/>
                </w:rPr>
                <w:id w:val="1458682886"/>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color w:val="000000" w:themeColor="text1"/>
                    <w:lang w:val="en-GB"/>
                  </w:rPr>
                  <w:t>☐</w:t>
                </w:r>
              </w:sdtContent>
            </w:sdt>
          </w:p>
        </w:tc>
      </w:tr>
      <w:tr w:rsidR="00CA4F15" w:rsidRPr="00134C59" w14:paraId="62E94490" w14:textId="77777777" w:rsidTr="00BB5C08">
        <w:tc>
          <w:tcPr>
            <w:tcW w:w="7449" w:type="dxa"/>
          </w:tcPr>
          <w:p w14:paraId="42005293" w14:textId="77777777" w:rsidR="00CA4F15" w:rsidRPr="00134C59" w:rsidRDefault="00CA4F15" w:rsidP="001166C5">
            <w:pPr>
              <w:pStyle w:val="BankNormal"/>
              <w:numPr>
                <w:ilvl w:val="0"/>
                <w:numId w:val="19"/>
              </w:numPr>
              <w:spacing w:after="0"/>
              <w:ind w:left="591" w:right="-110"/>
              <w:rPr>
                <w:rFonts w:ascii="Times New Roman" w:hAnsi="Times New Roman"/>
                <w:sz w:val="22"/>
                <w:szCs w:val="22"/>
                <w:lang w:val="en-GB"/>
              </w:rPr>
            </w:pPr>
            <w:r w:rsidRPr="00134C59">
              <w:rPr>
                <w:rFonts w:ascii="Times New Roman" w:hAnsi="Times New Roman"/>
                <w:sz w:val="22"/>
                <w:szCs w:val="22"/>
                <w:lang w:val="en-GB"/>
              </w:rPr>
              <w:t>Packing Details Sheet</w:t>
            </w:r>
          </w:p>
        </w:tc>
        <w:tc>
          <w:tcPr>
            <w:tcW w:w="2091" w:type="dxa"/>
            <w:vAlign w:val="center"/>
          </w:tcPr>
          <w:p w14:paraId="216CB85B" w14:textId="77777777" w:rsidR="00CA4F15" w:rsidRPr="00134C59" w:rsidRDefault="00B05ABB" w:rsidP="00BB5C08">
            <w:pPr>
              <w:pStyle w:val="BankNormal"/>
              <w:spacing w:after="0"/>
              <w:jc w:val="center"/>
              <w:rPr>
                <w:rFonts w:ascii="Times New Roman" w:hAnsi="Times New Roman"/>
                <w:color w:val="000000" w:themeColor="text1"/>
                <w:sz w:val="22"/>
                <w:szCs w:val="22"/>
                <w:lang w:val="en-GB"/>
              </w:rPr>
            </w:pPr>
            <w:sdt>
              <w:sdtPr>
                <w:rPr>
                  <w:rFonts w:ascii="Times New Roman" w:eastAsia="MS Gothic" w:hAnsi="Times New Roman"/>
                  <w:color w:val="000000" w:themeColor="text1"/>
                  <w:lang w:val="en-GB"/>
                </w:rPr>
                <w:id w:val="685873976"/>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color w:val="000000" w:themeColor="text1"/>
                    <w:lang w:val="en-GB"/>
                  </w:rPr>
                  <w:t>☐</w:t>
                </w:r>
              </w:sdtContent>
            </w:sdt>
          </w:p>
        </w:tc>
      </w:tr>
    </w:tbl>
    <w:p w14:paraId="29F8296C" w14:textId="77777777" w:rsidR="00CA4F15" w:rsidRPr="00134C59" w:rsidRDefault="00CA4F15" w:rsidP="00CA4F15">
      <w:pPr>
        <w:pStyle w:val="SchHead"/>
        <w:spacing w:after="0" w:line="240" w:lineRule="auto"/>
        <w:rPr>
          <w:color w:val="000000"/>
          <w:szCs w:val="22"/>
        </w:rPr>
      </w:pPr>
    </w:p>
    <w:p w14:paraId="3059D74C" w14:textId="77777777" w:rsidR="00CA4F15" w:rsidRPr="00134C59" w:rsidRDefault="00CA4F15" w:rsidP="00CA4F15"/>
    <w:p w14:paraId="01A547E5" w14:textId="77777777" w:rsidR="00CA4F15" w:rsidRPr="00134C59" w:rsidRDefault="00CA4F15" w:rsidP="00CA4F15"/>
    <w:p w14:paraId="3CC3C208" w14:textId="77777777" w:rsidR="00CA4F15" w:rsidRPr="00134C59" w:rsidRDefault="00CA4F15" w:rsidP="00CA4F15"/>
    <w:p w14:paraId="3CF77C55" w14:textId="77777777" w:rsidR="00CA4F15" w:rsidRPr="00134C59" w:rsidRDefault="00CA4F15" w:rsidP="00CA4F15"/>
    <w:p w14:paraId="7D699C7F" w14:textId="77777777" w:rsidR="00CA4F15" w:rsidRPr="00134C59" w:rsidRDefault="00CA4F15" w:rsidP="00CA4F15"/>
    <w:p w14:paraId="57A5A940" w14:textId="77777777" w:rsidR="00CA4F15" w:rsidRPr="00134C59" w:rsidRDefault="00CA4F15" w:rsidP="00CA4F15"/>
    <w:p w14:paraId="095AD27F" w14:textId="77777777" w:rsidR="00CA4F15" w:rsidRPr="00134C59" w:rsidRDefault="00CA4F15" w:rsidP="00CA4F15"/>
    <w:p w14:paraId="7C4A083B" w14:textId="77777777" w:rsidR="00CA4F15" w:rsidRPr="00134C59" w:rsidRDefault="00CA4F15" w:rsidP="00CA4F15"/>
    <w:p w14:paraId="3F2AC52E" w14:textId="77777777" w:rsidR="00CA4F15" w:rsidRPr="00134C59" w:rsidRDefault="00CA4F15" w:rsidP="00CA4F15"/>
    <w:p w14:paraId="66DB5864" w14:textId="77777777" w:rsidR="00CA4F15" w:rsidRPr="00134C59" w:rsidRDefault="00CA4F15" w:rsidP="00CA4F15"/>
    <w:p w14:paraId="07DAD6A3" w14:textId="77777777" w:rsidR="00CA4F15" w:rsidRPr="00134C59" w:rsidRDefault="00CA4F15" w:rsidP="00CA4F15">
      <w:bookmarkStart w:id="0" w:name="_Form_A:_Proposal/No"/>
      <w:bookmarkStart w:id="1" w:name="_Form_B:_Proposal"/>
      <w:bookmarkStart w:id="2" w:name="_Toc51686242"/>
      <w:bookmarkEnd w:id="0"/>
      <w:bookmarkEnd w:id="1"/>
    </w:p>
    <w:p w14:paraId="7168EAAD" w14:textId="77777777" w:rsidR="00CA4F15" w:rsidRPr="00134C59" w:rsidRDefault="00CA4F15" w:rsidP="00CA4F15"/>
    <w:p w14:paraId="60FFE947" w14:textId="1AAAB463" w:rsidR="00CA4F15" w:rsidRDefault="00CA4F15" w:rsidP="00CA4F15"/>
    <w:p w14:paraId="21D7075E" w14:textId="51426CFA" w:rsidR="00CA4F15" w:rsidRDefault="00CA4F15" w:rsidP="00CA4F15"/>
    <w:p w14:paraId="7C5B85C3" w14:textId="5E278CF6" w:rsidR="00CA4F15" w:rsidRDefault="00CA4F15" w:rsidP="00CA4F15"/>
    <w:p w14:paraId="2E57B4C7" w14:textId="75BEEFFC" w:rsidR="00CA4F15" w:rsidRDefault="00CA4F15" w:rsidP="00CA4F15"/>
    <w:p w14:paraId="39099181" w14:textId="3F1FDE8D" w:rsidR="00CA4F15" w:rsidRDefault="00CA4F15" w:rsidP="00CA4F15"/>
    <w:p w14:paraId="44A99526" w14:textId="38CBA90C" w:rsidR="00CA4F15" w:rsidRDefault="00CA4F15" w:rsidP="00CA4F15"/>
    <w:p w14:paraId="78210DD1" w14:textId="271C10AD" w:rsidR="00CA4F15" w:rsidRDefault="00CA4F15" w:rsidP="00CA4F15"/>
    <w:p w14:paraId="7AB87929" w14:textId="120D2291" w:rsidR="00CA4F15" w:rsidRDefault="00CA4F15" w:rsidP="00CA4F15"/>
    <w:p w14:paraId="1CF3D424" w14:textId="511E3D26" w:rsidR="00CA4F15" w:rsidRDefault="00CA4F15" w:rsidP="00CA4F15"/>
    <w:p w14:paraId="101CAD01" w14:textId="3725BCCE" w:rsidR="00CA4F15" w:rsidRDefault="00CA4F15" w:rsidP="00CA4F15"/>
    <w:p w14:paraId="736F81A2" w14:textId="77777777" w:rsidR="009959F7" w:rsidRDefault="009959F7" w:rsidP="00CA4F15"/>
    <w:p w14:paraId="47691CA8" w14:textId="77777777" w:rsidR="009959F7" w:rsidRDefault="009959F7" w:rsidP="00CA4F15"/>
    <w:p w14:paraId="1B69B799" w14:textId="77777777" w:rsidR="009959F7" w:rsidRDefault="009959F7" w:rsidP="00CA4F15"/>
    <w:p w14:paraId="2D43F939" w14:textId="3CCF7734" w:rsidR="00CA4F15" w:rsidRDefault="00CA4F15" w:rsidP="00CA4F15"/>
    <w:p w14:paraId="7E1CE439" w14:textId="77777777" w:rsidR="00E25E54" w:rsidRDefault="00E25E54" w:rsidP="00CA4F15"/>
    <w:p w14:paraId="1D0437C7" w14:textId="77777777" w:rsidR="00CA4F15" w:rsidRPr="00134C59" w:rsidRDefault="00CA4F15" w:rsidP="00CA4F15"/>
    <w:p w14:paraId="62CEBD3D" w14:textId="77777777" w:rsidR="00CA4F15" w:rsidRPr="00134C59" w:rsidRDefault="00CA4F15" w:rsidP="00CA4F15"/>
    <w:p w14:paraId="2922DAC6" w14:textId="77777777" w:rsidR="00062AF5" w:rsidRDefault="00062AF5" w:rsidP="00CA4F15">
      <w:pPr>
        <w:jc w:val="center"/>
        <w:rPr>
          <w:rFonts w:eastAsiaTheme="majorEastAsia"/>
          <w:b/>
          <w:bCs/>
          <w:color w:val="4F81BD" w:themeColor="accent1"/>
          <w:sz w:val="28"/>
          <w:szCs w:val="28"/>
        </w:rPr>
      </w:pPr>
    </w:p>
    <w:p w14:paraId="7525C3B2" w14:textId="77777777" w:rsidR="00062AF5" w:rsidRDefault="00062AF5" w:rsidP="00CA4F15">
      <w:pPr>
        <w:jc w:val="center"/>
        <w:rPr>
          <w:rFonts w:eastAsiaTheme="majorEastAsia"/>
          <w:b/>
          <w:bCs/>
          <w:color w:val="4F81BD" w:themeColor="accent1"/>
          <w:sz w:val="28"/>
          <w:szCs w:val="28"/>
        </w:rPr>
      </w:pPr>
    </w:p>
    <w:p w14:paraId="31CE6F3A" w14:textId="77777777" w:rsidR="00062AF5" w:rsidRDefault="00062AF5" w:rsidP="00CA4F15">
      <w:pPr>
        <w:jc w:val="center"/>
        <w:rPr>
          <w:rFonts w:eastAsiaTheme="majorEastAsia"/>
          <w:b/>
          <w:bCs/>
          <w:color w:val="4F81BD" w:themeColor="accent1"/>
          <w:sz w:val="28"/>
          <w:szCs w:val="28"/>
        </w:rPr>
      </w:pPr>
    </w:p>
    <w:p w14:paraId="75034DCB" w14:textId="77777777" w:rsidR="00062AF5" w:rsidRDefault="00062AF5" w:rsidP="00CA4F15">
      <w:pPr>
        <w:jc w:val="center"/>
        <w:rPr>
          <w:rFonts w:eastAsiaTheme="majorEastAsia"/>
          <w:b/>
          <w:bCs/>
          <w:color w:val="4F81BD" w:themeColor="accent1"/>
          <w:sz w:val="28"/>
          <w:szCs w:val="28"/>
        </w:rPr>
      </w:pPr>
    </w:p>
    <w:p w14:paraId="303EC306" w14:textId="578DC675" w:rsidR="00CA4F15" w:rsidRPr="00134C59" w:rsidRDefault="00CA4F15" w:rsidP="00CA4F15">
      <w:pPr>
        <w:jc w:val="center"/>
        <w:rPr>
          <w:rFonts w:eastAsiaTheme="majorEastAsia"/>
          <w:b/>
          <w:bCs/>
          <w:color w:val="4F81BD" w:themeColor="accent1"/>
          <w:sz w:val="28"/>
          <w:szCs w:val="28"/>
        </w:rPr>
      </w:pPr>
      <w:r w:rsidRPr="00134C59">
        <w:rPr>
          <w:rFonts w:eastAsiaTheme="majorEastAsia"/>
          <w:b/>
          <w:bCs/>
          <w:color w:val="4F81BD" w:themeColor="accent1"/>
          <w:sz w:val="28"/>
          <w:szCs w:val="28"/>
        </w:rPr>
        <w:lastRenderedPageBreak/>
        <w:t>COMMERCIAL PROPOSAL</w:t>
      </w:r>
    </w:p>
    <w:p w14:paraId="72CC8C4D" w14:textId="77777777" w:rsidR="00CA4F15" w:rsidRPr="00134C59" w:rsidRDefault="00CA4F15" w:rsidP="00CA4F15">
      <w:pPr>
        <w:rPr>
          <w:rFonts w:eastAsiaTheme="majorEastAsia"/>
          <w:b/>
          <w:bCs/>
          <w:color w:val="4F81BD" w:themeColor="accent1"/>
          <w:sz w:val="24"/>
          <w:szCs w:val="24"/>
        </w:rPr>
      </w:pPr>
      <w:r w:rsidRPr="00134C59">
        <w:rPr>
          <w:rFonts w:eastAsiaTheme="majorEastAsia"/>
          <w:b/>
          <w:bCs/>
          <w:color w:val="4F81BD" w:themeColor="accent1"/>
          <w:sz w:val="24"/>
          <w:szCs w:val="24"/>
        </w:rPr>
        <w:t xml:space="preserve">PROPOSAL </w:t>
      </w:r>
      <w:bookmarkEnd w:id="2"/>
      <w:r w:rsidRPr="00134C59">
        <w:rPr>
          <w:rFonts w:eastAsiaTheme="majorEastAsia"/>
          <w:b/>
          <w:bCs/>
          <w:color w:val="4F81BD" w:themeColor="accent1"/>
          <w:sz w:val="24"/>
          <w:szCs w:val="24"/>
        </w:rPr>
        <w:t>FORM</w:t>
      </w:r>
    </w:p>
    <w:p w14:paraId="2C2F5EFC" w14:textId="77777777" w:rsidR="00CA4F15" w:rsidRPr="00134C59" w:rsidRDefault="00CA4F15" w:rsidP="00CA4F15">
      <w:pPr>
        <w:spacing w:before="240" w:after="240"/>
        <w:jc w:val="both"/>
        <w:rPr>
          <w:b/>
          <w:bCs/>
          <w:color w:val="C0504D" w:themeColor="accent2"/>
        </w:rPr>
      </w:pPr>
      <w:r w:rsidRPr="00134C59">
        <w:rPr>
          <w:b/>
          <w:bCs/>
        </w:rPr>
        <w:t xml:space="preserve">Important: </w:t>
      </w:r>
      <w:r w:rsidRPr="00134C59">
        <w:rPr>
          <w:bCs/>
        </w:rPr>
        <w:t xml:space="preserve">The company identified as Proposer will be the party to which UNICEF will issue its LTA(s)/PO(s) in case of award resulting from this solicitation process.  </w:t>
      </w:r>
      <w:r w:rsidRPr="00134C59">
        <w:rPr>
          <w:b/>
          <w:bCs/>
          <w:color w:val="C0504D" w:themeColor="accent2"/>
        </w:rPr>
        <w:tab/>
      </w:r>
    </w:p>
    <w:tbl>
      <w:tblPr>
        <w:tblW w:w="9540"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0"/>
      </w:tblGrid>
      <w:tr w:rsidR="00310E36" w:rsidRPr="00134C59" w14:paraId="54245904" w14:textId="77777777" w:rsidTr="00BB5C08">
        <w:tc>
          <w:tcPr>
            <w:tcW w:w="1979" w:type="dxa"/>
            <w:shd w:val="clear" w:color="auto" w:fill="B8CCE4" w:themeFill="accent1" w:themeFillTint="66"/>
          </w:tcPr>
          <w:p w14:paraId="305BAA83" w14:textId="77777777" w:rsidR="00CA4F15" w:rsidRPr="00134C59" w:rsidRDefault="00CA4F15" w:rsidP="00BB5C08">
            <w:pPr>
              <w:spacing w:before="120" w:after="120"/>
            </w:pPr>
            <w:r w:rsidRPr="00134C59">
              <w:t>Name of Proposer:</w:t>
            </w:r>
          </w:p>
        </w:tc>
        <w:tc>
          <w:tcPr>
            <w:tcW w:w="4501" w:type="dxa"/>
          </w:tcPr>
          <w:p w14:paraId="47A92993" w14:textId="77777777" w:rsidR="00CA4F15" w:rsidRPr="00134C59" w:rsidRDefault="00CA4F15" w:rsidP="00BB5C08">
            <w:pPr>
              <w:spacing w:before="120" w:after="120"/>
            </w:pPr>
            <w:r w:rsidRPr="00134C59">
              <w:fldChar w:fldCharType="begin">
                <w:ffData>
                  <w:name w:val="Text1"/>
                  <w:enabled/>
                  <w:calcOnExit w:val="0"/>
                  <w:textInput>
                    <w:default w:val="[INSERT NAME OF PROPOSER]]"/>
                    <w:format w:val="UPPERCASE"/>
                  </w:textInput>
                </w:ffData>
              </w:fldChar>
            </w:r>
            <w:bookmarkStart w:id="3" w:name="Text1"/>
            <w:r w:rsidRPr="00134C59">
              <w:instrText xml:space="preserve"> FORMTEXT </w:instrText>
            </w:r>
            <w:r w:rsidRPr="00134C59">
              <w:fldChar w:fldCharType="separate"/>
            </w:r>
            <w:r w:rsidRPr="00134C59">
              <w:rPr>
                <w:noProof/>
              </w:rPr>
              <w:t>[INSERT NAME OF PROPOSER]]</w:t>
            </w:r>
            <w:r w:rsidRPr="00134C59">
              <w:fldChar w:fldCharType="end"/>
            </w:r>
            <w:bookmarkEnd w:id="3"/>
          </w:p>
        </w:tc>
        <w:tc>
          <w:tcPr>
            <w:tcW w:w="720" w:type="dxa"/>
            <w:shd w:val="clear" w:color="auto" w:fill="B8CCE4" w:themeFill="accent1" w:themeFillTint="66"/>
          </w:tcPr>
          <w:p w14:paraId="3FACB8E8" w14:textId="77777777" w:rsidR="00CA4F15" w:rsidRPr="00134C59" w:rsidRDefault="00CA4F15" w:rsidP="00BB5C08">
            <w:pPr>
              <w:spacing w:before="120" w:after="120"/>
            </w:pPr>
            <w:r w:rsidRPr="00134C59">
              <w:t>Date:</w:t>
            </w:r>
          </w:p>
        </w:tc>
        <w:tc>
          <w:tcPr>
            <w:tcW w:w="2340" w:type="dxa"/>
          </w:tcPr>
          <w:p w14:paraId="603E6137" w14:textId="77777777" w:rsidR="00CA4F15" w:rsidRPr="00134C59" w:rsidRDefault="00B05ABB" w:rsidP="00BB5C08">
            <w:pPr>
              <w:spacing w:before="120" w:after="120"/>
            </w:pPr>
            <w:sdt>
              <w:sdtPr>
                <w:rPr>
                  <w:color w:val="000000" w:themeColor="text1"/>
                </w:rPr>
                <w:id w:val="1655644534"/>
                <w:placeholder>
                  <w:docPart w:val="74447958E5E1444085C9845FE86B0509"/>
                </w:placeholder>
                <w:showingPlcHdr/>
                <w:date>
                  <w:dateFormat w:val="MMMM d, yyyy"/>
                  <w:lid w:val="en-US"/>
                  <w:storeMappedDataAs w:val="date"/>
                  <w:calendar w:val="gregorian"/>
                </w:date>
              </w:sdtPr>
              <w:sdtEndPr/>
              <w:sdtContent>
                <w:r w:rsidR="00CA4F15" w:rsidRPr="00134C59">
                  <w:rPr>
                    <w:rStyle w:val="PlaceholderText"/>
                    <w:shd w:val="clear" w:color="auto" w:fill="BFBFBF" w:themeFill="background1" w:themeFillShade="BF"/>
                  </w:rPr>
                  <w:t>Select date</w:t>
                </w:r>
              </w:sdtContent>
            </w:sdt>
          </w:p>
        </w:tc>
      </w:tr>
      <w:tr w:rsidR="002D1AB9" w:rsidRPr="00134C59" w14:paraId="56EE7F0E" w14:textId="77777777" w:rsidTr="00BB5C08">
        <w:trPr>
          <w:cantSplit/>
          <w:trHeight w:val="341"/>
        </w:trPr>
        <w:tc>
          <w:tcPr>
            <w:tcW w:w="1979" w:type="dxa"/>
            <w:shd w:val="clear" w:color="auto" w:fill="B8CCE4" w:themeFill="accent1" w:themeFillTint="66"/>
          </w:tcPr>
          <w:p w14:paraId="1177C6B9" w14:textId="77777777" w:rsidR="00CA4F15" w:rsidRPr="00134C59" w:rsidRDefault="00CA4F15" w:rsidP="00BB5C08">
            <w:pPr>
              <w:spacing w:before="120" w:after="120"/>
            </w:pPr>
            <w:r w:rsidRPr="00134C59">
              <w:rPr>
                <w:iCs/>
              </w:rPr>
              <w:t>RFP reference:</w:t>
            </w:r>
          </w:p>
        </w:tc>
        <w:tc>
          <w:tcPr>
            <w:tcW w:w="7561" w:type="dxa"/>
            <w:gridSpan w:val="3"/>
          </w:tcPr>
          <w:p w14:paraId="3B0F59A2" w14:textId="5F7FDDE3" w:rsidR="00CA4F15" w:rsidRPr="00134C59" w:rsidRDefault="0072033F" w:rsidP="00BB5C08">
            <w:pPr>
              <w:spacing w:before="120" w:after="120"/>
            </w:pPr>
            <w:r w:rsidRPr="00196BCC">
              <w:t>RFP</w:t>
            </w:r>
            <w:r>
              <w:t>-DAN-2026-503926</w:t>
            </w:r>
          </w:p>
        </w:tc>
      </w:tr>
    </w:tbl>
    <w:p w14:paraId="56ECC950" w14:textId="77777777" w:rsidR="00221277" w:rsidRDefault="00221277" w:rsidP="00A25CD3">
      <w:pPr>
        <w:spacing w:before="120" w:after="120"/>
        <w:jc w:val="both"/>
      </w:pPr>
    </w:p>
    <w:p w14:paraId="667475AC" w14:textId="0B40FB13" w:rsidR="00A25CD3" w:rsidRPr="00FF5D8D" w:rsidRDefault="00A25CD3" w:rsidP="00A25CD3">
      <w:pPr>
        <w:spacing w:before="120" w:after="120"/>
        <w:jc w:val="both"/>
        <w:rPr>
          <w:b/>
          <w:bCs/>
        </w:rPr>
      </w:pPr>
      <w:r w:rsidRPr="00FF5D8D">
        <w:rPr>
          <w:b/>
          <w:bCs/>
        </w:rPr>
        <w:t>Part 1: Declaration</w:t>
      </w:r>
    </w:p>
    <w:p w14:paraId="4F7AD145" w14:textId="3127FF28" w:rsidR="00A25CD3" w:rsidRPr="00FF5D8D" w:rsidRDefault="00A25CD3" w:rsidP="00A25CD3">
      <w:pPr>
        <w:spacing w:before="120" w:after="120"/>
        <w:jc w:val="both"/>
        <w:rPr>
          <w:b/>
          <w:bCs/>
        </w:rPr>
      </w:pPr>
      <w:r w:rsidRPr="00FF5D8D">
        <w:t>The undersigned, being a duly authorized representative of the Company, represents and declares that:</w:t>
      </w:r>
    </w:p>
    <w:tbl>
      <w:tblPr>
        <w:tblStyle w:val="TableGrid"/>
        <w:tblW w:w="9921"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366"/>
        <w:gridCol w:w="8404"/>
        <w:gridCol w:w="588"/>
        <w:gridCol w:w="563"/>
      </w:tblGrid>
      <w:tr w:rsidR="00A25CD3" w:rsidRPr="00FF5D8D" w14:paraId="36D4AD7A" w14:textId="77777777" w:rsidTr="00ED3654">
        <w:tc>
          <w:tcPr>
            <w:tcW w:w="366" w:type="dxa"/>
            <w:shd w:val="clear" w:color="auto" w:fill="B8CCE4" w:themeFill="accent1" w:themeFillTint="66"/>
            <w:vAlign w:val="center"/>
          </w:tcPr>
          <w:p w14:paraId="35BB1EF5" w14:textId="77777777" w:rsidR="00A25CD3" w:rsidRPr="00FF5D8D" w:rsidRDefault="00A25CD3" w:rsidP="00ED3654">
            <w:pPr>
              <w:rPr>
                <w:bCs/>
                <w:spacing w:val="-2"/>
              </w:rPr>
            </w:pPr>
            <w:r w:rsidRPr="00FF5D8D">
              <w:rPr>
                <w:bCs/>
                <w:color w:val="000000"/>
              </w:rPr>
              <w:t>1.</w:t>
            </w:r>
          </w:p>
        </w:tc>
        <w:tc>
          <w:tcPr>
            <w:tcW w:w="8404" w:type="dxa"/>
            <w:shd w:val="clear" w:color="auto" w:fill="B8CCE4" w:themeFill="accent1" w:themeFillTint="66"/>
          </w:tcPr>
          <w:p w14:paraId="669F5D24" w14:textId="77777777" w:rsidR="00A25CD3" w:rsidRPr="00FF5D8D" w:rsidRDefault="00A25CD3" w:rsidP="00ED3654">
            <w:pPr>
              <w:rPr>
                <w:rFonts w:eastAsia="MS Gothic"/>
                <w:spacing w:val="-2"/>
              </w:rPr>
            </w:pPr>
            <w:r w:rsidRPr="00FF5D8D">
              <w:rPr>
                <w:rFonts w:eastAsia="MS Gothic"/>
                <w:spacing w:val="-2"/>
              </w:rPr>
              <w:t>The Company and its Management</w:t>
            </w:r>
            <w:r w:rsidRPr="00FF5D8D">
              <w:rPr>
                <w:rStyle w:val="FootnoteReference"/>
                <w:rFonts w:eastAsia="MS Gothic"/>
                <w:spacing w:val="-2"/>
              </w:rPr>
              <w:footnoteReference w:id="2"/>
            </w:r>
            <w:r w:rsidRPr="00FF5D8D">
              <w:rPr>
                <w:rFonts w:eastAsia="MS Gothic"/>
                <w:spacing w:val="-2"/>
              </w:rPr>
              <w:t xml:space="preserve"> have not been found guilty pursuant </w:t>
            </w:r>
          </w:p>
          <w:p w14:paraId="0AC51A81" w14:textId="77777777" w:rsidR="00A25CD3" w:rsidRPr="00FF5D8D" w:rsidRDefault="00A25CD3" w:rsidP="00ED3654">
            <w:pPr>
              <w:rPr>
                <w:rFonts w:eastAsia="MS Gothic"/>
                <w:spacing w:val="-2"/>
              </w:rPr>
            </w:pPr>
            <w:r w:rsidRPr="00FF5D8D">
              <w:rPr>
                <w:rFonts w:eastAsia="MS Gothic"/>
                <w:spacing w:val="-2"/>
              </w:rPr>
              <w:t>to a final judgment or a final administrative decision of any of the following:</w:t>
            </w:r>
          </w:p>
        </w:tc>
        <w:tc>
          <w:tcPr>
            <w:tcW w:w="588" w:type="dxa"/>
          </w:tcPr>
          <w:p w14:paraId="469673F8" w14:textId="77777777" w:rsidR="00A25CD3" w:rsidRPr="00FF5D8D" w:rsidRDefault="00A25CD3" w:rsidP="00ED3654">
            <w:pPr>
              <w:rPr>
                <w:spacing w:val="-2"/>
              </w:rPr>
            </w:pPr>
            <w:r w:rsidRPr="00FF5D8D">
              <w:rPr>
                <w:spacing w:val="-2"/>
              </w:rPr>
              <w:t>YES</w:t>
            </w:r>
          </w:p>
        </w:tc>
        <w:tc>
          <w:tcPr>
            <w:tcW w:w="563" w:type="dxa"/>
          </w:tcPr>
          <w:p w14:paraId="14EBD846" w14:textId="77777777" w:rsidR="00A25CD3" w:rsidRPr="00FF5D8D" w:rsidRDefault="00A25CD3" w:rsidP="00ED3654">
            <w:pPr>
              <w:rPr>
                <w:rFonts w:eastAsia="MS Gothic"/>
                <w:spacing w:val="-2"/>
              </w:rPr>
            </w:pPr>
            <w:r w:rsidRPr="00FF5D8D">
              <w:rPr>
                <w:rFonts w:eastAsia="MS Gothic"/>
                <w:spacing w:val="-2"/>
              </w:rPr>
              <w:t>NO</w:t>
            </w:r>
          </w:p>
        </w:tc>
      </w:tr>
      <w:tr w:rsidR="00A25CD3" w:rsidRPr="00FF5D8D" w14:paraId="4254A514" w14:textId="77777777" w:rsidTr="00ED3654">
        <w:tc>
          <w:tcPr>
            <w:tcW w:w="366" w:type="dxa"/>
            <w:shd w:val="clear" w:color="auto" w:fill="B8CCE4" w:themeFill="accent1" w:themeFillTint="66"/>
            <w:vAlign w:val="center"/>
          </w:tcPr>
          <w:p w14:paraId="180FF611" w14:textId="77777777" w:rsidR="00A25CD3" w:rsidRPr="00FF5D8D" w:rsidRDefault="00A25CD3" w:rsidP="00ED3654">
            <w:pPr>
              <w:rPr>
                <w:bCs/>
                <w:color w:val="000000"/>
              </w:rPr>
            </w:pPr>
          </w:p>
        </w:tc>
        <w:tc>
          <w:tcPr>
            <w:tcW w:w="8404" w:type="dxa"/>
            <w:shd w:val="clear" w:color="auto" w:fill="B8CCE4" w:themeFill="accent1" w:themeFillTint="66"/>
          </w:tcPr>
          <w:p w14:paraId="375FAE5D"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Fraud;</w:t>
            </w:r>
          </w:p>
        </w:tc>
        <w:tc>
          <w:tcPr>
            <w:tcW w:w="588" w:type="dxa"/>
          </w:tcPr>
          <w:p w14:paraId="6CB0E47F" w14:textId="77777777" w:rsidR="00A25CD3" w:rsidRPr="00FF5D8D" w:rsidRDefault="00B05ABB" w:rsidP="00ED3654">
            <w:pPr>
              <w:rPr>
                <w:rFonts w:eastAsia="MS Gothic"/>
                <w:spacing w:val="-2"/>
              </w:rPr>
            </w:pPr>
            <w:sdt>
              <w:sdtPr>
                <w:rPr>
                  <w:rFonts w:eastAsia="MS Gothic"/>
                  <w:spacing w:val="-2"/>
                </w:rPr>
                <w:id w:val="182439486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593ADD9D" w14:textId="77777777" w:rsidR="00A25CD3" w:rsidRPr="00FF5D8D" w:rsidRDefault="00B05ABB" w:rsidP="00ED3654">
            <w:pPr>
              <w:rPr>
                <w:rFonts w:eastAsia="MS Gothic"/>
                <w:spacing w:val="-2"/>
              </w:rPr>
            </w:pPr>
            <w:sdt>
              <w:sdtPr>
                <w:rPr>
                  <w:spacing w:val="-2"/>
                </w:rPr>
                <w:id w:val="-546294277"/>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2F2CFF72" w14:textId="77777777" w:rsidTr="00ED3654">
        <w:tc>
          <w:tcPr>
            <w:tcW w:w="366" w:type="dxa"/>
            <w:shd w:val="clear" w:color="auto" w:fill="B8CCE4" w:themeFill="accent1" w:themeFillTint="66"/>
            <w:vAlign w:val="center"/>
          </w:tcPr>
          <w:p w14:paraId="444DD053" w14:textId="77777777" w:rsidR="00A25CD3" w:rsidRPr="00FF5D8D" w:rsidRDefault="00A25CD3" w:rsidP="00ED3654">
            <w:pPr>
              <w:rPr>
                <w:bCs/>
                <w:color w:val="000000"/>
              </w:rPr>
            </w:pPr>
          </w:p>
        </w:tc>
        <w:tc>
          <w:tcPr>
            <w:tcW w:w="8404" w:type="dxa"/>
            <w:shd w:val="clear" w:color="auto" w:fill="B8CCE4" w:themeFill="accent1" w:themeFillTint="66"/>
          </w:tcPr>
          <w:p w14:paraId="783DD4BE"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Corruption;</w:t>
            </w:r>
          </w:p>
        </w:tc>
        <w:tc>
          <w:tcPr>
            <w:tcW w:w="588" w:type="dxa"/>
          </w:tcPr>
          <w:p w14:paraId="77177FFF" w14:textId="77777777" w:rsidR="00A25CD3" w:rsidRPr="00FF5D8D" w:rsidRDefault="00B05ABB" w:rsidP="00ED3654">
            <w:pPr>
              <w:rPr>
                <w:rFonts w:eastAsia="MS Gothic"/>
                <w:spacing w:val="-2"/>
              </w:rPr>
            </w:pPr>
            <w:sdt>
              <w:sdtPr>
                <w:rPr>
                  <w:rFonts w:eastAsia="MS Gothic"/>
                  <w:spacing w:val="-2"/>
                </w:rPr>
                <w:id w:val="-118658595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5B9646F5" w14:textId="77777777" w:rsidR="00A25CD3" w:rsidRPr="00FF5D8D" w:rsidRDefault="00B05ABB" w:rsidP="00ED3654">
            <w:pPr>
              <w:rPr>
                <w:spacing w:val="-2"/>
              </w:rPr>
            </w:pPr>
            <w:sdt>
              <w:sdtPr>
                <w:rPr>
                  <w:spacing w:val="-2"/>
                </w:rPr>
                <w:id w:val="-207989693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5573041D" w14:textId="77777777" w:rsidTr="00ED3654">
        <w:tc>
          <w:tcPr>
            <w:tcW w:w="366" w:type="dxa"/>
            <w:shd w:val="clear" w:color="auto" w:fill="B8CCE4" w:themeFill="accent1" w:themeFillTint="66"/>
            <w:vAlign w:val="center"/>
          </w:tcPr>
          <w:p w14:paraId="6C50751B" w14:textId="77777777" w:rsidR="00A25CD3" w:rsidRPr="00FF5D8D" w:rsidRDefault="00A25CD3" w:rsidP="00ED3654">
            <w:pPr>
              <w:rPr>
                <w:bCs/>
                <w:color w:val="000000"/>
              </w:rPr>
            </w:pPr>
          </w:p>
        </w:tc>
        <w:tc>
          <w:tcPr>
            <w:tcW w:w="8404" w:type="dxa"/>
            <w:shd w:val="clear" w:color="auto" w:fill="B8CCE4" w:themeFill="accent1" w:themeFillTint="66"/>
          </w:tcPr>
          <w:p w14:paraId="65A96B97"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Conduct related to a criminal organisation;</w:t>
            </w:r>
          </w:p>
        </w:tc>
        <w:tc>
          <w:tcPr>
            <w:tcW w:w="588" w:type="dxa"/>
          </w:tcPr>
          <w:p w14:paraId="2F917784" w14:textId="77777777" w:rsidR="00A25CD3" w:rsidRPr="00FF5D8D" w:rsidRDefault="00B05ABB" w:rsidP="00ED3654">
            <w:pPr>
              <w:rPr>
                <w:rFonts w:eastAsia="MS Gothic"/>
                <w:spacing w:val="-2"/>
              </w:rPr>
            </w:pPr>
            <w:sdt>
              <w:sdtPr>
                <w:rPr>
                  <w:rFonts w:eastAsia="MS Gothic"/>
                  <w:spacing w:val="-2"/>
                </w:rPr>
                <w:id w:val="7363127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7AA2DFDC" w14:textId="77777777" w:rsidR="00A25CD3" w:rsidRPr="00FF5D8D" w:rsidRDefault="00B05ABB" w:rsidP="00ED3654">
            <w:pPr>
              <w:rPr>
                <w:spacing w:val="-2"/>
              </w:rPr>
            </w:pPr>
            <w:sdt>
              <w:sdtPr>
                <w:rPr>
                  <w:spacing w:val="-2"/>
                </w:rPr>
                <w:id w:val="-51508134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2F8D05A5" w14:textId="77777777" w:rsidTr="00ED3654">
        <w:tc>
          <w:tcPr>
            <w:tcW w:w="366" w:type="dxa"/>
            <w:shd w:val="clear" w:color="auto" w:fill="B8CCE4" w:themeFill="accent1" w:themeFillTint="66"/>
            <w:vAlign w:val="center"/>
          </w:tcPr>
          <w:p w14:paraId="3871BCDA" w14:textId="77777777" w:rsidR="00A25CD3" w:rsidRPr="00FF5D8D" w:rsidRDefault="00A25CD3" w:rsidP="00ED3654">
            <w:pPr>
              <w:rPr>
                <w:bCs/>
                <w:color w:val="000000"/>
              </w:rPr>
            </w:pPr>
          </w:p>
        </w:tc>
        <w:tc>
          <w:tcPr>
            <w:tcW w:w="8404" w:type="dxa"/>
            <w:shd w:val="clear" w:color="auto" w:fill="B8CCE4" w:themeFill="accent1" w:themeFillTint="66"/>
          </w:tcPr>
          <w:p w14:paraId="7E66DBBF"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Money laundering or terrorist financing;</w:t>
            </w:r>
          </w:p>
        </w:tc>
        <w:tc>
          <w:tcPr>
            <w:tcW w:w="588" w:type="dxa"/>
          </w:tcPr>
          <w:p w14:paraId="4B092573" w14:textId="77777777" w:rsidR="00A25CD3" w:rsidRPr="00FF5D8D" w:rsidRDefault="00B05ABB" w:rsidP="00ED3654">
            <w:pPr>
              <w:rPr>
                <w:rFonts w:eastAsia="MS Gothic"/>
                <w:spacing w:val="-2"/>
              </w:rPr>
            </w:pPr>
            <w:sdt>
              <w:sdtPr>
                <w:rPr>
                  <w:rFonts w:eastAsia="MS Gothic"/>
                  <w:spacing w:val="-2"/>
                </w:rPr>
                <w:id w:val="8334443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38EE7861" w14:textId="77777777" w:rsidR="00A25CD3" w:rsidRPr="00FF5D8D" w:rsidRDefault="00B05ABB" w:rsidP="00ED3654">
            <w:pPr>
              <w:rPr>
                <w:spacing w:val="-2"/>
              </w:rPr>
            </w:pPr>
            <w:sdt>
              <w:sdtPr>
                <w:rPr>
                  <w:spacing w:val="-2"/>
                </w:rPr>
                <w:id w:val="98173702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072DF055" w14:textId="77777777" w:rsidTr="00ED3654">
        <w:tc>
          <w:tcPr>
            <w:tcW w:w="366" w:type="dxa"/>
            <w:shd w:val="clear" w:color="auto" w:fill="B8CCE4" w:themeFill="accent1" w:themeFillTint="66"/>
            <w:vAlign w:val="center"/>
          </w:tcPr>
          <w:p w14:paraId="501E4DB4" w14:textId="77777777" w:rsidR="00A25CD3" w:rsidRPr="00FF5D8D" w:rsidRDefault="00A25CD3" w:rsidP="00ED3654">
            <w:pPr>
              <w:rPr>
                <w:bCs/>
                <w:color w:val="000000"/>
              </w:rPr>
            </w:pPr>
          </w:p>
        </w:tc>
        <w:tc>
          <w:tcPr>
            <w:tcW w:w="8404" w:type="dxa"/>
            <w:shd w:val="clear" w:color="auto" w:fill="B8CCE4" w:themeFill="accent1" w:themeFillTint="66"/>
          </w:tcPr>
          <w:p w14:paraId="3597C629"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Terrorist offences or offences linked to terrorist activities;</w:t>
            </w:r>
          </w:p>
        </w:tc>
        <w:tc>
          <w:tcPr>
            <w:tcW w:w="588" w:type="dxa"/>
          </w:tcPr>
          <w:p w14:paraId="1A99EF95" w14:textId="77777777" w:rsidR="00A25CD3" w:rsidRPr="00FF5D8D" w:rsidRDefault="00B05ABB" w:rsidP="00ED3654">
            <w:pPr>
              <w:rPr>
                <w:rFonts w:eastAsia="MS Gothic"/>
                <w:spacing w:val="-2"/>
              </w:rPr>
            </w:pPr>
            <w:sdt>
              <w:sdtPr>
                <w:rPr>
                  <w:rFonts w:eastAsia="MS Gothic"/>
                  <w:spacing w:val="-2"/>
                </w:rPr>
                <w:id w:val="184843792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1E88F50F" w14:textId="77777777" w:rsidR="00A25CD3" w:rsidRPr="00FF5D8D" w:rsidRDefault="00B05ABB" w:rsidP="00ED3654">
            <w:pPr>
              <w:rPr>
                <w:spacing w:val="-2"/>
              </w:rPr>
            </w:pPr>
            <w:sdt>
              <w:sdtPr>
                <w:rPr>
                  <w:spacing w:val="-2"/>
                </w:rPr>
                <w:id w:val="179687565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26F247E8" w14:textId="77777777" w:rsidTr="00ED3654">
        <w:tc>
          <w:tcPr>
            <w:tcW w:w="366" w:type="dxa"/>
            <w:shd w:val="clear" w:color="auto" w:fill="B8CCE4" w:themeFill="accent1" w:themeFillTint="66"/>
            <w:vAlign w:val="center"/>
          </w:tcPr>
          <w:p w14:paraId="0869A2FB" w14:textId="77777777" w:rsidR="00A25CD3" w:rsidRPr="00FF5D8D" w:rsidRDefault="00A25CD3" w:rsidP="00ED3654">
            <w:pPr>
              <w:rPr>
                <w:bCs/>
                <w:color w:val="000000"/>
              </w:rPr>
            </w:pPr>
          </w:p>
        </w:tc>
        <w:tc>
          <w:tcPr>
            <w:tcW w:w="8404" w:type="dxa"/>
            <w:shd w:val="clear" w:color="auto" w:fill="B8CCE4" w:themeFill="accent1" w:themeFillTint="66"/>
          </w:tcPr>
          <w:p w14:paraId="579E3034"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Sexual exploitation and abuse;</w:t>
            </w:r>
          </w:p>
        </w:tc>
        <w:tc>
          <w:tcPr>
            <w:tcW w:w="588" w:type="dxa"/>
          </w:tcPr>
          <w:p w14:paraId="6AAC1D7E" w14:textId="77777777" w:rsidR="00A25CD3" w:rsidRPr="00FF5D8D" w:rsidRDefault="00B05ABB" w:rsidP="00ED3654">
            <w:pPr>
              <w:rPr>
                <w:rFonts w:eastAsia="MS Gothic"/>
                <w:spacing w:val="-2"/>
              </w:rPr>
            </w:pPr>
            <w:sdt>
              <w:sdtPr>
                <w:rPr>
                  <w:rFonts w:eastAsia="MS Gothic"/>
                  <w:spacing w:val="-2"/>
                </w:rPr>
                <w:id w:val="16961817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67F46C79" w14:textId="77777777" w:rsidR="00A25CD3" w:rsidRPr="00FF5D8D" w:rsidRDefault="00B05ABB" w:rsidP="00ED3654">
            <w:pPr>
              <w:rPr>
                <w:spacing w:val="-2"/>
              </w:rPr>
            </w:pPr>
            <w:sdt>
              <w:sdtPr>
                <w:rPr>
                  <w:spacing w:val="-2"/>
                </w:rPr>
                <w:id w:val="-175858706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53207D9E" w14:textId="77777777" w:rsidTr="00ED3654">
        <w:tc>
          <w:tcPr>
            <w:tcW w:w="366" w:type="dxa"/>
            <w:shd w:val="clear" w:color="auto" w:fill="B8CCE4" w:themeFill="accent1" w:themeFillTint="66"/>
            <w:vAlign w:val="center"/>
          </w:tcPr>
          <w:p w14:paraId="37BD62FA" w14:textId="77777777" w:rsidR="00A25CD3" w:rsidRPr="00FF5D8D" w:rsidRDefault="00A25CD3" w:rsidP="00ED3654">
            <w:pPr>
              <w:rPr>
                <w:bCs/>
                <w:color w:val="000000"/>
              </w:rPr>
            </w:pPr>
          </w:p>
        </w:tc>
        <w:tc>
          <w:tcPr>
            <w:tcW w:w="8404" w:type="dxa"/>
            <w:shd w:val="clear" w:color="auto" w:fill="B8CCE4" w:themeFill="accent1" w:themeFillTint="66"/>
          </w:tcPr>
          <w:p w14:paraId="778AE689"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Child labour, forced labour, human trafficking; or</w:t>
            </w:r>
          </w:p>
        </w:tc>
        <w:tc>
          <w:tcPr>
            <w:tcW w:w="588" w:type="dxa"/>
          </w:tcPr>
          <w:p w14:paraId="26BB0E2E" w14:textId="77777777" w:rsidR="00A25CD3" w:rsidRPr="00FF5D8D" w:rsidRDefault="00B05ABB" w:rsidP="00ED3654">
            <w:pPr>
              <w:rPr>
                <w:rFonts w:eastAsia="MS Gothic"/>
                <w:spacing w:val="-2"/>
              </w:rPr>
            </w:pPr>
            <w:sdt>
              <w:sdtPr>
                <w:rPr>
                  <w:rFonts w:eastAsia="MS Gothic"/>
                  <w:spacing w:val="-2"/>
                </w:rPr>
                <w:id w:val="-41123521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711BD0A7" w14:textId="77777777" w:rsidR="00A25CD3" w:rsidRPr="00FF5D8D" w:rsidRDefault="00B05ABB" w:rsidP="00ED3654">
            <w:pPr>
              <w:rPr>
                <w:spacing w:val="-2"/>
              </w:rPr>
            </w:pPr>
            <w:sdt>
              <w:sdtPr>
                <w:rPr>
                  <w:spacing w:val="-2"/>
                </w:rPr>
                <w:id w:val="-213208964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2A8900B9" w14:textId="77777777" w:rsidTr="00ED3654">
        <w:tc>
          <w:tcPr>
            <w:tcW w:w="366" w:type="dxa"/>
            <w:shd w:val="clear" w:color="auto" w:fill="B8CCE4" w:themeFill="accent1" w:themeFillTint="66"/>
            <w:vAlign w:val="center"/>
          </w:tcPr>
          <w:p w14:paraId="2080066B" w14:textId="77777777" w:rsidR="00A25CD3" w:rsidRPr="00FF5D8D" w:rsidRDefault="00A25CD3" w:rsidP="00ED3654">
            <w:pPr>
              <w:rPr>
                <w:bCs/>
                <w:color w:val="000000"/>
              </w:rPr>
            </w:pPr>
          </w:p>
        </w:tc>
        <w:tc>
          <w:tcPr>
            <w:tcW w:w="8404" w:type="dxa"/>
            <w:shd w:val="clear" w:color="auto" w:fill="B8CCE4" w:themeFill="accent1" w:themeFillTint="66"/>
          </w:tcPr>
          <w:p w14:paraId="6A82FF8D" w14:textId="77777777" w:rsidR="00A25CD3" w:rsidRPr="00FF5D8D" w:rsidRDefault="00A25CD3" w:rsidP="001166C5">
            <w:pPr>
              <w:pStyle w:val="ListParagraph"/>
              <w:numPr>
                <w:ilvl w:val="0"/>
                <w:numId w:val="22"/>
              </w:numPr>
              <w:rPr>
                <w:rFonts w:eastAsia="MS Gothic"/>
                <w:spacing w:val="-2"/>
              </w:rPr>
            </w:pPr>
            <w:r w:rsidRPr="00FF5D8D">
              <w:rPr>
                <w:rFonts w:eastAsia="MS Gothic"/>
                <w:spacing w:val="-2"/>
              </w:rPr>
              <w:t>Irregularity (non-compliance with any legal or regulatory requirement applicable to the Company or its Management).</w:t>
            </w:r>
          </w:p>
        </w:tc>
        <w:tc>
          <w:tcPr>
            <w:tcW w:w="588" w:type="dxa"/>
          </w:tcPr>
          <w:p w14:paraId="3E92A568" w14:textId="77777777" w:rsidR="00A25CD3" w:rsidRPr="00FF5D8D" w:rsidRDefault="00B05ABB" w:rsidP="00ED3654">
            <w:pPr>
              <w:rPr>
                <w:rFonts w:eastAsia="MS Gothic"/>
                <w:spacing w:val="-2"/>
              </w:rPr>
            </w:pPr>
            <w:sdt>
              <w:sdtPr>
                <w:rPr>
                  <w:rFonts w:eastAsia="MS Gothic"/>
                  <w:spacing w:val="-2"/>
                </w:rPr>
                <w:id w:val="-4830808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1AE050D0" w14:textId="77777777" w:rsidR="00A25CD3" w:rsidRPr="00FF5D8D" w:rsidRDefault="00B05ABB" w:rsidP="00ED3654">
            <w:pPr>
              <w:rPr>
                <w:spacing w:val="-2"/>
              </w:rPr>
            </w:pPr>
            <w:sdt>
              <w:sdtPr>
                <w:rPr>
                  <w:spacing w:val="-2"/>
                </w:rPr>
                <w:id w:val="1444266505"/>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0EBE4730" w14:textId="77777777" w:rsidTr="00ED3654">
        <w:tc>
          <w:tcPr>
            <w:tcW w:w="366" w:type="dxa"/>
            <w:shd w:val="clear" w:color="auto" w:fill="B8CCE4" w:themeFill="accent1" w:themeFillTint="66"/>
            <w:vAlign w:val="center"/>
          </w:tcPr>
          <w:p w14:paraId="64ED85C8" w14:textId="77777777" w:rsidR="00A25CD3" w:rsidRPr="00FF5D8D" w:rsidRDefault="00A25CD3" w:rsidP="00ED3654">
            <w:pPr>
              <w:spacing w:before="120" w:after="120"/>
              <w:rPr>
                <w:bCs/>
                <w:color w:val="000000"/>
              </w:rPr>
            </w:pPr>
            <w:r w:rsidRPr="00FF5D8D">
              <w:rPr>
                <w:bCs/>
                <w:color w:val="000000"/>
              </w:rPr>
              <w:t>2.</w:t>
            </w:r>
          </w:p>
        </w:tc>
        <w:tc>
          <w:tcPr>
            <w:tcW w:w="8404" w:type="dxa"/>
            <w:shd w:val="clear" w:color="auto" w:fill="B8CCE4" w:themeFill="accent1" w:themeFillTint="66"/>
          </w:tcPr>
          <w:p w14:paraId="07323BED" w14:textId="77777777" w:rsidR="00A25CD3" w:rsidRPr="00FF5D8D" w:rsidRDefault="00A25CD3" w:rsidP="00ED3654">
            <w:pPr>
              <w:rPr>
                <w:rFonts w:eastAsia="MS Gothic"/>
                <w:spacing w:val="-2"/>
              </w:rPr>
            </w:pPr>
            <w:r w:rsidRPr="00FF5D8D">
              <w:rPr>
                <w:rFonts w:eastAsia="MS Gothic"/>
                <w:spacing w:val="-2"/>
              </w:rPr>
              <w:t>The Company and its Management have not been found guilty pursuant to a final judgment or a final administrative decision of grave professional misconduct.</w:t>
            </w:r>
          </w:p>
        </w:tc>
        <w:tc>
          <w:tcPr>
            <w:tcW w:w="588" w:type="dxa"/>
          </w:tcPr>
          <w:p w14:paraId="2D31A6A6" w14:textId="77777777" w:rsidR="00A25CD3" w:rsidRPr="00FF5D8D" w:rsidRDefault="00B05ABB" w:rsidP="00ED3654">
            <w:pPr>
              <w:spacing w:before="120" w:after="120"/>
              <w:rPr>
                <w:rFonts w:eastAsia="MS Gothic"/>
                <w:spacing w:val="-2"/>
              </w:rPr>
            </w:pPr>
            <w:sdt>
              <w:sdtPr>
                <w:rPr>
                  <w:rFonts w:eastAsia="MS Gothic"/>
                  <w:spacing w:val="-2"/>
                </w:rPr>
                <w:id w:val="-1979986402"/>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64D306F1" w14:textId="77777777" w:rsidR="00A25CD3" w:rsidRPr="00FF5D8D" w:rsidRDefault="00B05ABB" w:rsidP="00ED3654">
            <w:pPr>
              <w:spacing w:before="120" w:after="120"/>
              <w:rPr>
                <w:spacing w:val="-2"/>
              </w:rPr>
            </w:pPr>
            <w:sdt>
              <w:sdtPr>
                <w:rPr>
                  <w:spacing w:val="-2"/>
                </w:rPr>
                <w:id w:val="-128218133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0D4E346B" w14:textId="77777777" w:rsidTr="00ED3654">
        <w:tc>
          <w:tcPr>
            <w:tcW w:w="366" w:type="dxa"/>
            <w:shd w:val="clear" w:color="auto" w:fill="B8CCE4" w:themeFill="accent1" w:themeFillTint="66"/>
            <w:vAlign w:val="center"/>
          </w:tcPr>
          <w:p w14:paraId="34BDA4AD" w14:textId="77777777" w:rsidR="00A25CD3" w:rsidRPr="00FF5D8D" w:rsidRDefault="00A25CD3" w:rsidP="00ED3654">
            <w:pPr>
              <w:spacing w:before="120" w:after="120"/>
              <w:rPr>
                <w:bCs/>
                <w:color w:val="000000"/>
              </w:rPr>
            </w:pPr>
            <w:r w:rsidRPr="00FF5D8D">
              <w:rPr>
                <w:bCs/>
                <w:color w:val="000000"/>
              </w:rPr>
              <w:t>3.</w:t>
            </w:r>
          </w:p>
        </w:tc>
        <w:tc>
          <w:tcPr>
            <w:tcW w:w="8404" w:type="dxa"/>
            <w:shd w:val="clear" w:color="auto" w:fill="B8CCE4" w:themeFill="accent1" w:themeFillTint="66"/>
          </w:tcPr>
          <w:p w14:paraId="6A634914" w14:textId="77777777" w:rsidR="00A25CD3" w:rsidRPr="00FF5D8D" w:rsidRDefault="00A25CD3" w:rsidP="00ED3654">
            <w:pPr>
              <w:rPr>
                <w:rFonts w:eastAsia="MS Gothic"/>
                <w:spacing w:val="-2"/>
              </w:rPr>
            </w:pPr>
            <w:r w:rsidRPr="00FF5D8D">
              <w:rPr>
                <w:rFonts w:eastAsia="MS Gothic"/>
                <w:spacing w:val="-2"/>
              </w:rPr>
              <w:t xml:space="preserve">The Company and its Management are not: bankrupt, subject to insolvency or winding-up procedures, subject to the administration of assets by a liquidator or a court, in an arrangement with creditors, subject </w:t>
            </w:r>
          </w:p>
          <w:p w14:paraId="7DF761FF" w14:textId="77777777" w:rsidR="00A25CD3" w:rsidRPr="00FF5D8D" w:rsidRDefault="00A25CD3" w:rsidP="00ED3654">
            <w:pPr>
              <w:rPr>
                <w:rFonts w:eastAsia="MS Gothic"/>
                <w:spacing w:val="-2"/>
              </w:rPr>
            </w:pPr>
            <w:r w:rsidRPr="00FF5D8D">
              <w:rPr>
                <w:rFonts w:eastAsia="MS Gothic"/>
                <w:spacing w:val="-2"/>
              </w:rPr>
              <w:t>to a legal suspension of business activities, or in any analogous situation arising from a similar procedure provided for under applicable national law.</w:t>
            </w:r>
          </w:p>
        </w:tc>
        <w:tc>
          <w:tcPr>
            <w:tcW w:w="588" w:type="dxa"/>
          </w:tcPr>
          <w:p w14:paraId="16777CC2" w14:textId="77777777" w:rsidR="00A25CD3" w:rsidRPr="00FF5D8D" w:rsidRDefault="00B05ABB" w:rsidP="00ED3654">
            <w:pPr>
              <w:spacing w:before="120" w:after="120"/>
              <w:rPr>
                <w:rFonts w:eastAsia="MS Gothic"/>
                <w:spacing w:val="-2"/>
              </w:rPr>
            </w:pPr>
            <w:sdt>
              <w:sdtPr>
                <w:rPr>
                  <w:rFonts w:eastAsia="MS Gothic"/>
                  <w:spacing w:val="-2"/>
                </w:rPr>
                <w:id w:val="-1244567492"/>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00F9E18B" w14:textId="77777777" w:rsidR="00A25CD3" w:rsidRPr="00FF5D8D" w:rsidRDefault="00B05ABB" w:rsidP="00ED3654">
            <w:pPr>
              <w:spacing w:before="120" w:after="120"/>
              <w:rPr>
                <w:spacing w:val="-2"/>
              </w:rPr>
            </w:pPr>
            <w:sdt>
              <w:sdtPr>
                <w:rPr>
                  <w:spacing w:val="-2"/>
                </w:rPr>
                <w:id w:val="38730416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7DB1005C" w14:textId="77777777" w:rsidTr="00ED3654">
        <w:tc>
          <w:tcPr>
            <w:tcW w:w="366" w:type="dxa"/>
            <w:shd w:val="clear" w:color="auto" w:fill="B8CCE4" w:themeFill="accent1" w:themeFillTint="66"/>
            <w:vAlign w:val="center"/>
          </w:tcPr>
          <w:p w14:paraId="0C3D92B7" w14:textId="77777777" w:rsidR="00A25CD3" w:rsidRPr="00FF5D8D" w:rsidRDefault="00A25CD3" w:rsidP="00ED3654">
            <w:pPr>
              <w:spacing w:before="120" w:after="120"/>
              <w:rPr>
                <w:bCs/>
                <w:color w:val="000000"/>
              </w:rPr>
            </w:pPr>
            <w:r w:rsidRPr="00FF5D8D">
              <w:rPr>
                <w:bCs/>
                <w:color w:val="000000"/>
              </w:rPr>
              <w:t>4.</w:t>
            </w:r>
          </w:p>
        </w:tc>
        <w:tc>
          <w:tcPr>
            <w:tcW w:w="8404" w:type="dxa"/>
            <w:shd w:val="clear" w:color="auto" w:fill="B8CCE4" w:themeFill="accent1" w:themeFillTint="66"/>
          </w:tcPr>
          <w:p w14:paraId="31322B0B" w14:textId="77777777" w:rsidR="00A25CD3" w:rsidRPr="00FF5D8D" w:rsidRDefault="00A25CD3" w:rsidP="00ED3654">
            <w:pPr>
              <w:rPr>
                <w:rFonts w:eastAsia="MS Gothic"/>
                <w:spacing w:val="-2"/>
              </w:rPr>
            </w:pPr>
            <w:r w:rsidRPr="00FF5D8D">
              <w:rPr>
                <w:rFonts w:eastAsia="MS Gothic"/>
                <w:spacing w:val="-2"/>
              </w:rPr>
              <w:t>The Company and its Management have not been the subject of a final judgment or a final administrative decision finding them in breach of their obligations relating to the payment of taxes or social security contributions.</w:t>
            </w:r>
          </w:p>
        </w:tc>
        <w:tc>
          <w:tcPr>
            <w:tcW w:w="588" w:type="dxa"/>
          </w:tcPr>
          <w:p w14:paraId="6CAA1BCC" w14:textId="77777777" w:rsidR="00A25CD3" w:rsidRPr="00FF5D8D" w:rsidRDefault="00B05ABB" w:rsidP="00ED3654">
            <w:pPr>
              <w:spacing w:before="120" w:after="120"/>
              <w:rPr>
                <w:rFonts w:eastAsia="MS Gothic"/>
                <w:spacing w:val="-2"/>
              </w:rPr>
            </w:pPr>
            <w:sdt>
              <w:sdtPr>
                <w:rPr>
                  <w:rFonts w:eastAsia="MS Gothic"/>
                  <w:spacing w:val="-2"/>
                </w:rPr>
                <w:id w:val="130742962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54F95EA7" w14:textId="77777777" w:rsidR="00A25CD3" w:rsidRPr="00FF5D8D" w:rsidRDefault="00B05ABB" w:rsidP="00ED3654">
            <w:pPr>
              <w:spacing w:before="120" w:after="120"/>
              <w:rPr>
                <w:spacing w:val="-2"/>
              </w:rPr>
            </w:pPr>
            <w:sdt>
              <w:sdtPr>
                <w:rPr>
                  <w:spacing w:val="-2"/>
                </w:rPr>
                <w:id w:val="-9617491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78A1051A" w14:textId="77777777" w:rsidTr="00ED3654">
        <w:tc>
          <w:tcPr>
            <w:tcW w:w="366" w:type="dxa"/>
            <w:shd w:val="clear" w:color="auto" w:fill="B8CCE4" w:themeFill="accent1" w:themeFillTint="66"/>
            <w:vAlign w:val="center"/>
          </w:tcPr>
          <w:p w14:paraId="0A67C582" w14:textId="77777777" w:rsidR="00A25CD3" w:rsidRPr="00FF5D8D" w:rsidRDefault="00A25CD3" w:rsidP="00ED3654">
            <w:pPr>
              <w:spacing w:before="120" w:after="120"/>
              <w:rPr>
                <w:bCs/>
                <w:color w:val="000000"/>
              </w:rPr>
            </w:pPr>
            <w:r w:rsidRPr="00FF5D8D">
              <w:rPr>
                <w:bCs/>
                <w:color w:val="000000"/>
              </w:rPr>
              <w:t>5.</w:t>
            </w:r>
          </w:p>
        </w:tc>
        <w:tc>
          <w:tcPr>
            <w:tcW w:w="8404" w:type="dxa"/>
            <w:shd w:val="clear" w:color="auto" w:fill="B8CCE4" w:themeFill="accent1" w:themeFillTint="66"/>
          </w:tcPr>
          <w:p w14:paraId="4A10B7E9" w14:textId="77777777" w:rsidR="00A25CD3" w:rsidRPr="00FF5D8D" w:rsidRDefault="00A25CD3" w:rsidP="00ED3654">
            <w:pPr>
              <w:rPr>
                <w:rFonts w:eastAsia="MS Gothic"/>
                <w:spacing w:val="-2"/>
              </w:rPr>
            </w:pPr>
            <w:r w:rsidRPr="00FF5D8D">
              <w:rPr>
                <w:rFonts w:eastAsia="MS Gothic"/>
                <w:spacing w:val="-2"/>
              </w:rPr>
              <w:t xml:space="preserve">The Company and its Management have not been the subject of a final judgment or a final administrative decision which found they created an entity in a different jurisdiction with the intent to circumvent fiscal, social or any other legal obligations in the jurisdiction of its registered </w:t>
            </w:r>
            <w:proofErr w:type="gramStart"/>
            <w:r w:rsidRPr="00FF5D8D">
              <w:rPr>
                <w:rFonts w:eastAsia="MS Gothic"/>
                <w:spacing w:val="-2"/>
              </w:rPr>
              <w:t>office,  central</w:t>
            </w:r>
            <w:proofErr w:type="gramEnd"/>
            <w:r w:rsidRPr="00FF5D8D">
              <w:rPr>
                <w:rFonts w:eastAsia="MS Gothic"/>
                <w:spacing w:val="-2"/>
              </w:rPr>
              <w:t xml:space="preserve"> administration, or principal place of business (creating a shell company).</w:t>
            </w:r>
          </w:p>
        </w:tc>
        <w:tc>
          <w:tcPr>
            <w:tcW w:w="588" w:type="dxa"/>
          </w:tcPr>
          <w:p w14:paraId="7E6C3B82" w14:textId="77777777" w:rsidR="00A25CD3" w:rsidRPr="00FF5D8D" w:rsidRDefault="00B05ABB" w:rsidP="00ED3654">
            <w:pPr>
              <w:spacing w:before="120" w:after="120"/>
              <w:rPr>
                <w:rFonts w:eastAsia="MS Gothic"/>
                <w:spacing w:val="-2"/>
              </w:rPr>
            </w:pPr>
            <w:sdt>
              <w:sdtPr>
                <w:rPr>
                  <w:rFonts w:eastAsia="MS Gothic"/>
                  <w:spacing w:val="-2"/>
                </w:rPr>
                <w:id w:val="-38850432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1933F093" w14:textId="77777777" w:rsidR="00A25CD3" w:rsidRPr="00FF5D8D" w:rsidRDefault="00B05ABB" w:rsidP="00ED3654">
            <w:pPr>
              <w:spacing w:before="120" w:after="120"/>
              <w:rPr>
                <w:spacing w:val="-2"/>
              </w:rPr>
            </w:pPr>
            <w:sdt>
              <w:sdtPr>
                <w:rPr>
                  <w:spacing w:val="-2"/>
                </w:rPr>
                <w:id w:val="153354587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r w:rsidR="00A25CD3" w:rsidRPr="00FF5D8D" w14:paraId="78901C8E" w14:textId="77777777" w:rsidTr="00ED3654">
        <w:tc>
          <w:tcPr>
            <w:tcW w:w="366" w:type="dxa"/>
            <w:shd w:val="clear" w:color="auto" w:fill="B8CCE4" w:themeFill="accent1" w:themeFillTint="66"/>
            <w:vAlign w:val="center"/>
          </w:tcPr>
          <w:p w14:paraId="544D9E25" w14:textId="77777777" w:rsidR="00A25CD3" w:rsidRPr="00FF5D8D" w:rsidRDefault="00A25CD3" w:rsidP="00ED3654">
            <w:pPr>
              <w:spacing w:before="120" w:after="120"/>
              <w:rPr>
                <w:bCs/>
                <w:color w:val="000000"/>
              </w:rPr>
            </w:pPr>
          </w:p>
        </w:tc>
        <w:tc>
          <w:tcPr>
            <w:tcW w:w="8404" w:type="dxa"/>
            <w:shd w:val="clear" w:color="auto" w:fill="B8CCE4" w:themeFill="accent1" w:themeFillTint="66"/>
          </w:tcPr>
          <w:p w14:paraId="40B8DA44" w14:textId="77777777" w:rsidR="00A25CD3" w:rsidRPr="00FF5D8D" w:rsidRDefault="00A25CD3" w:rsidP="00ED3654">
            <w:pPr>
              <w:rPr>
                <w:rFonts w:eastAsia="MS Gothic"/>
                <w:spacing w:val="-2"/>
              </w:rPr>
            </w:pPr>
            <w:r w:rsidRPr="00FF5D8D">
              <w:rPr>
                <w:rFonts w:eastAsia="MS Gothic"/>
                <w:spacing w:val="-2"/>
              </w:rPr>
              <w:t xml:space="preserve">The Company and its Management have not been the subject of a </w:t>
            </w:r>
            <w:proofErr w:type="gramStart"/>
            <w:r w:rsidRPr="00FF5D8D">
              <w:rPr>
                <w:rFonts w:eastAsia="MS Gothic"/>
                <w:spacing w:val="-2"/>
              </w:rPr>
              <w:t>final  judgment</w:t>
            </w:r>
            <w:proofErr w:type="gramEnd"/>
            <w:r w:rsidRPr="00FF5D8D">
              <w:rPr>
                <w:rFonts w:eastAsia="MS Gothic"/>
                <w:spacing w:val="-2"/>
              </w:rPr>
              <w:t xml:space="preserve"> or a final administrative decision which found the Company was created with the intent referred to in point (5) (</w:t>
            </w:r>
            <w:r w:rsidRPr="00FF5D8D">
              <w:rPr>
                <w:rFonts w:eastAsia="MS Gothic"/>
                <w:i/>
                <w:iCs/>
                <w:spacing w:val="-2"/>
              </w:rPr>
              <w:t>being a shell company</w:t>
            </w:r>
            <w:r w:rsidRPr="00FF5D8D">
              <w:rPr>
                <w:rFonts w:eastAsia="MS Gothic"/>
                <w:spacing w:val="-2"/>
              </w:rPr>
              <w:t>)</w:t>
            </w:r>
          </w:p>
        </w:tc>
        <w:tc>
          <w:tcPr>
            <w:tcW w:w="588" w:type="dxa"/>
          </w:tcPr>
          <w:p w14:paraId="0E9A40F7" w14:textId="77777777" w:rsidR="00A25CD3" w:rsidRPr="00FF5D8D" w:rsidRDefault="00B05ABB" w:rsidP="00ED3654">
            <w:pPr>
              <w:spacing w:before="120" w:after="120"/>
              <w:rPr>
                <w:rFonts w:eastAsia="MS Gothic"/>
                <w:spacing w:val="-2"/>
              </w:rPr>
            </w:pPr>
            <w:sdt>
              <w:sdtPr>
                <w:rPr>
                  <w:rFonts w:eastAsia="MS Gothic"/>
                  <w:spacing w:val="-2"/>
                </w:rPr>
                <w:id w:val="-64035410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c>
          <w:tcPr>
            <w:tcW w:w="563" w:type="dxa"/>
          </w:tcPr>
          <w:p w14:paraId="4EBB0A8A" w14:textId="77777777" w:rsidR="00A25CD3" w:rsidRPr="00FF5D8D" w:rsidRDefault="00B05ABB" w:rsidP="00ED3654">
            <w:pPr>
              <w:spacing w:before="120" w:after="120"/>
              <w:rPr>
                <w:spacing w:val="-2"/>
              </w:rPr>
            </w:pPr>
            <w:sdt>
              <w:sdtPr>
                <w:rPr>
                  <w:spacing w:val="-2"/>
                </w:rPr>
                <w:id w:val="108079728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rPr>
                  <w:t>☐</w:t>
                </w:r>
              </w:sdtContent>
            </w:sdt>
          </w:p>
        </w:tc>
      </w:tr>
    </w:tbl>
    <w:p w14:paraId="4BA47E47" w14:textId="77777777" w:rsidR="00A25CD3" w:rsidRPr="00FF5D8D" w:rsidRDefault="00A25CD3" w:rsidP="00A25CD3">
      <w:pPr>
        <w:jc w:val="both"/>
      </w:pPr>
    </w:p>
    <w:p w14:paraId="008D4C07" w14:textId="77084378" w:rsidR="00A25CD3" w:rsidRPr="00FF5D8D" w:rsidRDefault="00A25CD3" w:rsidP="00A25CD3">
      <w:pPr>
        <w:jc w:val="both"/>
      </w:pPr>
      <w:r w:rsidRPr="00FF5D8D">
        <w:t>The UNICEF reserves the right to disqualify the Company suspend or terminate any contract or other arrangement between the UNICEF and the Company, with immediate effect and without liability, in the event of any misrepresentation made by the Company in this Declaration. It is the responsibility of the Company to immediately inform the UNICEF of any changes in the situations declared.  This Declaration is in addition to, and does not replace or cancel, or operate as a waiver of, any terms of contractual arrangements between the UNICEF and the Company.</w:t>
      </w:r>
    </w:p>
    <w:p w14:paraId="46DA4628" w14:textId="3EC247CB" w:rsidR="002E7102" w:rsidRPr="002E7102" w:rsidRDefault="002E7102" w:rsidP="00CA4F15">
      <w:pPr>
        <w:spacing w:before="120" w:after="120"/>
        <w:jc w:val="both"/>
        <w:rPr>
          <w:b/>
          <w:bCs/>
        </w:rPr>
      </w:pPr>
      <w:r w:rsidRPr="00FF5D8D">
        <w:rPr>
          <w:b/>
          <w:bCs/>
        </w:rPr>
        <w:t>Part 2: Confirmation of Proposal</w:t>
      </w:r>
    </w:p>
    <w:p w14:paraId="4063562E" w14:textId="4770417E" w:rsidR="00CA4F15" w:rsidRPr="00134C59" w:rsidRDefault="00CA4F15" w:rsidP="00CA4F15">
      <w:pPr>
        <w:spacing w:before="120" w:after="120"/>
        <w:jc w:val="both"/>
      </w:pPr>
      <w:r w:rsidRPr="00134C59">
        <w:t>The Undersigned, having read the Instructions to Proposers of this Request for Proposal and all related documents hereby offers to supply the Goods</w:t>
      </w:r>
      <w:r w:rsidRPr="00134C59">
        <w:rPr>
          <w:color w:val="FF0000"/>
        </w:rPr>
        <w:t xml:space="preserve"> </w:t>
      </w:r>
      <w:r w:rsidRPr="00134C59">
        <w:t xml:space="preserve">to meet the overall objectives sought in accordance with any specifications stated, under the conditions and in quantities, at prices and within the number of days as indicated in your Proposal, and subject to all Terms </w:t>
      </w:r>
      <w:r w:rsidRPr="00134C59">
        <w:lastRenderedPageBreak/>
        <w:t xml:space="preserve">and Conditions set out or specified in this </w:t>
      </w:r>
      <w:r w:rsidR="00AA46C4" w:rsidRPr="00196BCC">
        <w:t>RFP</w:t>
      </w:r>
      <w:r w:rsidR="00AA46C4">
        <w:t>-DAN-2026-503926</w:t>
      </w:r>
      <w:r w:rsidRPr="00FB79C6">
        <w:rPr>
          <w:color w:val="FF0000"/>
        </w:rPr>
        <w:t xml:space="preserve"> </w:t>
      </w:r>
      <w:r w:rsidRPr="00134C59">
        <w:t xml:space="preserve">and accepting that any Long Term Arrangement(s) resulting from this RFP shall contain the UNICEF General Terms and Conditions and any other terms and conditions specified in this RFP. </w:t>
      </w:r>
    </w:p>
    <w:p w14:paraId="3DEDF967" w14:textId="77777777" w:rsidR="00CA4F15" w:rsidRPr="00134C59" w:rsidRDefault="00CA4F15" w:rsidP="00CA4F15">
      <w:pPr>
        <w:adjustRightInd w:val="0"/>
        <w:spacing w:before="120" w:after="120"/>
        <w:jc w:val="both"/>
        <w:rPr>
          <w:rStyle w:val="Emphasis"/>
          <w:i w:val="0"/>
        </w:rPr>
      </w:pPr>
      <w:r w:rsidRPr="00134C59">
        <w:rPr>
          <w:rStyle w:val="Emphasis"/>
        </w:rPr>
        <w:t xml:space="preserve">I, the undersigned, certify that I am duly authorized by </w:t>
      </w:r>
      <w:r w:rsidRPr="00134C59">
        <w:fldChar w:fldCharType="begin">
          <w:ffData>
            <w:name w:val=""/>
            <w:enabled/>
            <w:calcOnExit w:val="0"/>
            <w:textInput>
              <w:default w:val="[INSERT NAME OF PROPOSER]]"/>
              <w:format w:val="UPPERCASE"/>
            </w:textInput>
          </w:ffData>
        </w:fldChar>
      </w:r>
      <w:r w:rsidRPr="00134C59">
        <w:instrText xml:space="preserve"> FORMTEXT </w:instrText>
      </w:r>
      <w:r w:rsidRPr="00134C59">
        <w:fldChar w:fldCharType="separate"/>
      </w:r>
      <w:r w:rsidRPr="00134C59">
        <w:rPr>
          <w:noProof/>
        </w:rPr>
        <w:t>[INSERT NAME OF PROPOSER]]</w:t>
      </w:r>
      <w:r w:rsidRPr="00134C59">
        <w:fldChar w:fldCharType="end"/>
      </w:r>
      <w:r w:rsidRPr="00134C59">
        <w:t xml:space="preserve"> to</w:t>
      </w:r>
      <w:r w:rsidRPr="00134C59">
        <w:rPr>
          <w:rStyle w:val="Emphasis"/>
        </w:rPr>
        <w:t xml:space="preserve"> sign this Proposal.</w:t>
      </w:r>
    </w:p>
    <w:p w14:paraId="6D85C453" w14:textId="77777777" w:rsidR="00CA4F15" w:rsidRPr="00134C59" w:rsidRDefault="00CA4F15" w:rsidP="00CA4F15">
      <w:pPr>
        <w:adjustRightInd w:val="0"/>
        <w:spacing w:before="120" w:after="120"/>
        <w:jc w:val="both"/>
        <w:rPr>
          <w:rStyle w:val="Emphasis"/>
          <w:i w:val="0"/>
        </w:rPr>
      </w:pPr>
    </w:p>
    <w:p w14:paraId="3FC9912C" w14:textId="77777777" w:rsidR="00CA4F15" w:rsidRPr="00134C59" w:rsidRDefault="00CA4F15" w:rsidP="00CA4F15">
      <w:pPr>
        <w:tabs>
          <w:tab w:val="left" w:pos="990"/>
          <w:tab w:val="left" w:pos="5040"/>
          <w:tab w:val="left" w:pos="5850"/>
        </w:tabs>
        <w:spacing w:before="120" w:after="120"/>
        <w:rPr>
          <w:color w:val="000000"/>
        </w:rPr>
      </w:pPr>
      <w:r w:rsidRPr="00134C59">
        <w:rPr>
          <w:color w:val="000000"/>
        </w:rPr>
        <w:t xml:space="preserve">Signature: </w:t>
      </w:r>
      <w:r w:rsidRPr="00134C59">
        <w:rPr>
          <w:color w:val="000000"/>
        </w:rPr>
        <w:tab/>
        <w:t xml:space="preserve">          _____________________________________________________________</w:t>
      </w:r>
    </w:p>
    <w:p w14:paraId="32D329EA" w14:textId="77777777" w:rsidR="00CA4F15" w:rsidRPr="00134C59" w:rsidRDefault="00CA4F15" w:rsidP="00CA4F15">
      <w:pPr>
        <w:tabs>
          <w:tab w:val="left" w:pos="990"/>
          <w:tab w:val="left" w:pos="5040"/>
          <w:tab w:val="left" w:pos="5850"/>
        </w:tabs>
        <w:spacing w:before="120" w:after="120"/>
        <w:rPr>
          <w:color w:val="000000"/>
        </w:rPr>
      </w:pPr>
      <w:r w:rsidRPr="00134C59">
        <w:rPr>
          <w:color w:val="000000"/>
        </w:rPr>
        <w:t xml:space="preserve">Date: </w:t>
      </w:r>
      <w:r w:rsidRPr="00134C59">
        <w:rPr>
          <w:color w:val="000000"/>
        </w:rPr>
        <w:tab/>
        <w:t xml:space="preserve">          _____________________________________________________________</w:t>
      </w:r>
    </w:p>
    <w:p w14:paraId="69FBC32F" w14:textId="77777777" w:rsidR="00CA4F15" w:rsidRPr="00134C59" w:rsidRDefault="00CA4F15" w:rsidP="00CA4F15">
      <w:pPr>
        <w:tabs>
          <w:tab w:val="left" w:pos="990"/>
        </w:tabs>
        <w:spacing w:before="120" w:after="120"/>
        <w:rPr>
          <w:color w:val="000000"/>
        </w:rPr>
      </w:pPr>
      <w:r w:rsidRPr="00134C59">
        <w:rPr>
          <w:color w:val="000000"/>
        </w:rPr>
        <w:t xml:space="preserve">Name: </w:t>
      </w:r>
      <w:r w:rsidRPr="00134C59">
        <w:rPr>
          <w:color w:val="000000"/>
        </w:rPr>
        <w:tab/>
        <w:t xml:space="preserve">          _____________________________________________________________</w:t>
      </w:r>
    </w:p>
    <w:p w14:paraId="7A7BBF5B" w14:textId="77777777" w:rsidR="00CA4F15" w:rsidRPr="00134C59" w:rsidRDefault="00CA4F15" w:rsidP="00CA4F15">
      <w:pPr>
        <w:tabs>
          <w:tab w:val="left" w:pos="990"/>
        </w:tabs>
        <w:spacing w:before="120" w:after="120"/>
        <w:rPr>
          <w:color w:val="000000"/>
        </w:rPr>
      </w:pPr>
      <w:r w:rsidRPr="00134C59">
        <w:rPr>
          <w:color w:val="000000"/>
        </w:rPr>
        <w:t>Title:</w:t>
      </w:r>
      <w:r w:rsidRPr="00134C59">
        <w:rPr>
          <w:color w:val="000000"/>
        </w:rPr>
        <w:tab/>
        <w:t xml:space="preserve">          _____________________________________________________________</w:t>
      </w:r>
    </w:p>
    <w:p w14:paraId="78690BBA" w14:textId="77777777" w:rsidR="00CA4F15" w:rsidRPr="00134C59" w:rsidRDefault="00CA4F15" w:rsidP="00CA4F15">
      <w:pPr>
        <w:tabs>
          <w:tab w:val="left" w:pos="990"/>
        </w:tabs>
        <w:spacing w:before="120" w:after="120"/>
        <w:rPr>
          <w:color w:val="000000"/>
        </w:rPr>
      </w:pPr>
      <w:r w:rsidRPr="00134C59">
        <w:rPr>
          <w:color w:val="000000"/>
        </w:rPr>
        <w:t>Company as per the certificate of incorporation: ____________________________________</w:t>
      </w:r>
    </w:p>
    <w:p w14:paraId="70F3E091" w14:textId="77777777" w:rsidR="00CA4F15" w:rsidRPr="00134C59" w:rsidRDefault="00CA4F15" w:rsidP="00CA4F15">
      <w:pPr>
        <w:tabs>
          <w:tab w:val="left" w:pos="990"/>
        </w:tabs>
        <w:spacing w:before="120" w:after="120"/>
        <w:rPr>
          <w:color w:val="000000"/>
        </w:rPr>
      </w:pPr>
      <w:r w:rsidRPr="00134C59">
        <w:rPr>
          <w:color w:val="000000"/>
        </w:rPr>
        <w:t>Postal Address:   _____________________________________________________________</w:t>
      </w:r>
    </w:p>
    <w:p w14:paraId="56FB2092" w14:textId="77777777" w:rsidR="00CA4F15" w:rsidRPr="00134C59" w:rsidRDefault="00CA4F15" w:rsidP="00CA4F15">
      <w:pPr>
        <w:tabs>
          <w:tab w:val="left" w:pos="990"/>
        </w:tabs>
        <w:spacing w:before="120" w:after="120"/>
        <w:rPr>
          <w:color w:val="000000"/>
        </w:rPr>
      </w:pPr>
      <w:r w:rsidRPr="00134C59">
        <w:rPr>
          <w:color w:val="000000"/>
        </w:rPr>
        <w:t>Tel No.:               _____________________________________________________________</w:t>
      </w:r>
    </w:p>
    <w:p w14:paraId="7B1D71A7" w14:textId="77777777" w:rsidR="00CA4F15" w:rsidRPr="00134C59" w:rsidRDefault="00CA4F15" w:rsidP="00CA4F15">
      <w:pPr>
        <w:tabs>
          <w:tab w:val="left" w:pos="990"/>
        </w:tabs>
        <w:spacing w:before="120" w:after="120"/>
        <w:rPr>
          <w:color w:val="000000"/>
        </w:rPr>
      </w:pPr>
      <w:r w:rsidRPr="00134C59">
        <w:rPr>
          <w:color w:val="000000"/>
        </w:rPr>
        <w:t>Email:                  _____________________________________________________________</w:t>
      </w:r>
    </w:p>
    <w:p w14:paraId="339E1419" w14:textId="77777777" w:rsidR="00CA4F15" w:rsidRPr="00134C59" w:rsidRDefault="00CA4F15" w:rsidP="00CA4F15">
      <w:pPr>
        <w:tabs>
          <w:tab w:val="left" w:pos="990"/>
        </w:tabs>
        <w:spacing w:before="120" w:after="120"/>
        <w:rPr>
          <w:color w:val="000000"/>
        </w:rPr>
      </w:pPr>
      <w:r w:rsidRPr="00134C59">
        <w:rPr>
          <w:color w:val="000000"/>
        </w:rPr>
        <w:t xml:space="preserve">Validity of </w:t>
      </w:r>
      <w:proofErr w:type="gramStart"/>
      <w:r w:rsidRPr="00134C59">
        <w:rPr>
          <w:color w:val="000000"/>
        </w:rPr>
        <w:t>Offer:_</w:t>
      </w:r>
      <w:proofErr w:type="gramEnd"/>
      <w:r w:rsidRPr="00134C59">
        <w:rPr>
          <w:color w:val="000000"/>
        </w:rPr>
        <w:t>____________________________________________________________</w:t>
      </w:r>
    </w:p>
    <w:p w14:paraId="5275C372" w14:textId="77777777" w:rsidR="00CA4F15" w:rsidRPr="00134C59" w:rsidRDefault="00CA4F15" w:rsidP="00CA4F15">
      <w:pPr>
        <w:pStyle w:val="t1"/>
        <w:widowControl/>
        <w:spacing w:before="0" w:after="0"/>
        <w:rPr>
          <w:rFonts w:ascii="Times New Roman" w:hAnsi="Times New Roman"/>
          <w:szCs w:val="22"/>
        </w:rPr>
      </w:pPr>
    </w:p>
    <w:p w14:paraId="0AD7C761" w14:textId="77777777" w:rsidR="00CA4F15" w:rsidRPr="00134C59" w:rsidRDefault="00CA4F15" w:rsidP="00CA4F15">
      <w:pPr>
        <w:jc w:val="both"/>
      </w:pPr>
      <w:r w:rsidRPr="00134C59">
        <w:t>Please indicate which of the following terms of payment are offered under this Proposal:</w:t>
      </w:r>
    </w:p>
    <w:p w14:paraId="13089B59" w14:textId="77777777" w:rsidR="00CA4F15" w:rsidRPr="00134C59" w:rsidRDefault="00CA4F15" w:rsidP="00CA4F15">
      <w:pPr>
        <w:pStyle w:val="t1"/>
        <w:widowControl/>
        <w:spacing w:before="0" w:after="0" w:line="360" w:lineRule="auto"/>
        <w:rPr>
          <w:rFonts w:ascii="Times New Roman" w:hAnsi="Times New Roman"/>
          <w:b w:val="0"/>
          <w:bCs/>
          <w:szCs w:val="22"/>
          <w:lang w:val="en-US"/>
        </w:rPr>
      </w:pPr>
      <w:r w:rsidRPr="00134C59">
        <w:rPr>
          <w:rFonts w:ascii="Times New Roman" w:hAnsi="Times New Roman"/>
          <w:b w:val="0"/>
          <w:bCs/>
          <w:szCs w:val="22"/>
          <w:lang w:val="en-US"/>
        </w:rPr>
        <w:t xml:space="preserve">10 days </w:t>
      </w:r>
      <w:proofErr w:type="gramStart"/>
      <w:r w:rsidRPr="00134C59">
        <w:rPr>
          <w:rFonts w:ascii="Times New Roman" w:hAnsi="Times New Roman"/>
          <w:b w:val="0"/>
          <w:bCs/>
          <w:szCs w:val="22"/>
          <w:lang w:val="en-US"/>
        </w:rPr>
        <w:t>3.0% _</w:t>
      </w:r>
      <w:proofErr w:type="gramEnd"/>
      <w:r w:rsidRPr="00134C59">
        <w:rPr>
          <w:rFonts w:ascii="Times New Roman" w:hAnsi="Times New Roman"/>
          <w:b w:val="0"/>
          <w:bCs/>
          <w:szCs w:val="22"/>
          <w:lang w:val="en-US"/>
        </w:rPr>
        <w:t>____</w:t>
      </w:r>
      <w:r w:rsidRPr="00134C59">
        <w:rPr>
          <w:rFonts w:ascii="Times New Roman" w:hAnsi="Times New Roman"/>
          <w:b w:val="0"/>
          <w:bCs/>
          <w:szCs w:val="22"/>
          <w:lang w:val="en-US"/>
        </w:rPr>
        <w:tab/>
        <w:t>15 days 2.5% _____</w:t>
      </w:r>
      <w:r w:rsidRPr="00134C59">
        <w:rPr>
          <w:rFonts w:ascii="Times New Roman" w:hAnsi="Times New Roman"/>
          <w:b w:val="0"/>
          <w:bCs/>
          <w:szCs w:val="22"/>
          <w:lang w:val="en-US"/>
        </w:rPr>
        <w:tab/>
        <w:t>20 days 2.0% _____</w:t>
      </w:r>
    </w:p>
    <w:p w14:paraId="4C3C6745" w14:textId="77777777" w:rsidR="00CA4F15" w:rsidRPr="00134C59" w:rsidRDefault="00CA4F15" w:rsidP="00CA4F15">
      <w:pPr>
        <w:pStyle w:val="t1"/>
        <w:widowControl/>
        <w:spacing w:before="0" w:after="0" w:line="360" w:lineRule="auto"/>
        <w:rPr>
          <w:rFonts w:ascii="Times New Roman" w:hAnsi="Times New Roman"/>
          <w:b w:val="0"/>
          <w:bCs/>
          <w:szCs w:val="22"/>
          <w:lang w:val="en-US"/>
        </w:rPr>
      </w:pPr>
      <w:r w:rsidRPr="00134C59">
        <w:rPr>
          <w:rFonts w:ascii="Times New Roman" w:hAnsi="Times New Roman"/>
          <w:b w:val="0"/>
          <w:bCs/>
          <w:szCs w:val="22"/>
          <w:lang w:val="en-US"/>
        </w:rPr>
        <w:t>30 days net _____</w:t>
      </w:r>
      <w:r w:rsidRPr="00134C59">
        <w:rPr>
          <w:rFonts w:ascii="Times New Roman" w:hAnsi="Times New Roman"/>
          <w:b w:val="0"/>
          <w:bCs/>
          <w:szCs w:val="22"/>
          <w:lang w:val="en-US"/>
        </w:rPr>
        <w:tab/>
        <w:t>Other_____</w:t>
      </w:r>
    </w:p>
    <w:p w14:paraId="445295E9" w14:textId="77777777" w:rsidR="00CA4F15" w:rsidRPr="00134C59" w:rsidRDefault="00CA4F15" w:rsidP="00CA4F15">
      <w:pPr>
        <w:pStyle w:val="t1"/>
        <w:widowControl/>
        <w:spacing w:before="0" w:after="0"/>
        <w:rPr>
          <w:rFonts w:ascii="Times New Roman" w:eastAsiaTheme="minorHAnsi" w:hAnsi="Times New Roman"/>
          <w:b w:val="0"/>
          <w:szCs w:val="22"/>
          <w:lang w:eastAsia="en-US"/>
        </w:rPr>
      </w:pPr>
    </w:p>
    <w:p w14:paraId="2F4DEF4D" w14:textId="77777777" w:rsidR="00CA4F15" w:rsidRPr="00134C59" w:rsidRDefault="00CA4F15" w:rsidP="00CA4F15">
      <w:pPr>
        <w:pStyle w:val="t1"/>
        <w:widowControl/>
        <w:spacing w:before="0" w:after="0"/>
        <w:rPr>
          <w:rFonts w:ascii="Times New Roman" w:eastAsiaTheme="minorEastAsia" w:hAnsi="Times New Roman"/>
          <w:lang w:val="en-AU" w:eastAsia="en-US"/>
        </w:rPr>
      </w:pPr>
      <w:r w:rsidRPr="03F6CCC2">
        <w:rPr>
          <w:rFonts w:ascii="Times New Roman" w:eastAsiaTheme="minorEastAsia" w:hAnsi="Times New Roman"/>
          <w:lang w:val="en-AU" w:eastAsia="en-US"/>
        </w:rPr>
        <w:t>Any requested EXCEPTIONS or CLARIFICATIONS to the requirements defined by UNICEF in this Request for Proposal and all related documents, including UNICEF’s General Terms and Conditions are to be described by the Proposer below. Additional pages may be attached. Request for EXCEPTIONS after an AWARD has been made may result in invalidation of the Proposal:</w:t>
      </w:r>
    </w:p>
    <w:p w14:paraId="5BE226C7" w14:textId="77777777" w:rsidR="00CA4F15" w:rsidRPr="00134C59" w:rsidRDefault="00CA4F15" w:rsidP="00CA4F15">
      <w:pPr>
        <w:pStyle w:val="t1"/>
        <w:widowControl/>
        <w:spacing w:before="0" w:after="0"/>
        <w:rPr>
          <w:rFonts w:ascii="Times New Roman" w:eastAsiaTheme="minorHAnsi" w:hAnsi="Times New Roman"/>
          <w:bCs/>
          <w:szCs w:val="22"/>
          <w:lang w:eastAsia="en-US"/>
        </w:rPr>
      </w:pPr>
      <w:r w:rsidRPr="00134C59">
        <w:rPr>
          <w:rFonts w:ascii="Times New Roman" w:eastAsiaTheme="minorHAnsi" w:hAnsi="Times New Roman"/>
          <w:bCs/>
          <w:noProof/>
          <w:szCs w:val="22"/>
          <w:lang w:eastAsia="en-US"/>
        </w:rPr>
        <mc:AlternateContent>
          <mc:Choice Requires="wps">
            <w:drawing>
              <wp:anchor distT="0" distB="0" distL="114300" distR="114300" simplePos="0" relativeHeight="251658240" behindDoc="0" locked="0" layoutInCell="1" allowOverlap="1" wp14:anchorId="647E3C5A" wp14:editId="59DE229C">
                <wp:simplePos x="0" y="0"/>
                <wp:positionH relativeFrom="column">
                  <wp:posOffset>22860</wp:posOffset>
                </wp:positionH>
                <wp:positionV relativeFrom="paragraph">
                  <wp:posOffset>85724</wp:posOffset>
                </wp:positionV>
                <wp:extent cx="6257925" cy="600075"/>
                <wp:effectExtent l="0" t="0" r="28575" b="28575"/>
                <wp:wrapNone/>
                <wp:docPr id="14" name="Rectangle 14"/>
                <wp:cNvGraphicFramePr/>
                <a:graphic xmlns:a="http://schemas.openxmlformats.org/drawingml/2006/main">
                  <a:graphicData uri="http://schemas.microsoft.com/office/word/2010/wordprocessingShape">
                    <wps:wsp>
                      <wps:cNvSpPr/>
                      <wps:spPr>
                        <a:xfrm>
                          <a:off x="0" y="0"/>
                          <a:ext cx="6257925" cy="600075"/>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002CEE1" id="Rectangle 14" o:spid="_x0000_s1026" style="position:absolute;margin-left:1.8pt;margin-top:6.75pt;width:492.75pt;height:47.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mvFYwIAAB4FAAAOAAAAZHJzL2Uyb0RvYy54bWysVMFu2zAMvQ/YPwi6r3aCpFmDOkWQIsOA&#10;oC3WDj2rshQbkEWNUuJkXz9KdpyiLXYYdpElkXwknx91fXNoDNsr9DXYgo8ucs6UlVDWdlvwn0/r&#10;L18580HYUhiwquBH5fnN4vOn69bN1RgqMKVCRiDWz1tX8CoEN88yLyvVCH8BTlkyasBGBDriNitR&#10;tITemGyc55dZC1g6BKm8p9vbzsgXCV9rJcO91l4FZgpOtYW0Ylpf4potrsV8i8JVtezLEP9QRSNq&#10;S0kHqFsRBNth/Q6qqSWCBx0uJDQZaF1LlXqgbkb5m24eK+FU6oXI8W6gyf8/WHm3f3QPSDS0zs89&#10;bWMXB41N/FJ97JDIOg5kqUNgki4vx9PZ1XjKmSTbZZ7ns2lkMztHO/Thm4KGxU3BkX5G4kjsNz50&#10;rieXmMzCujYm3p9LSbtwNCo6GPtDaVaXlHycgJJK1Mog2wv6v0JKZcOoM1WiVN31lGpLP5pKGyJS&#10;oQkwImtKPGD3AFGB77G7snv/GKqSyIbg/G+FdcFDRMoMNgzBTW0BPwIw1FWfufM/kdRRE1l6gfL4&#10;gAyhk7h3cl0T7Rvhw4NA0jSpn+Y03NOiDbQFh37HWQX4+6P76E9SIytnLc1Iwf2vnUDFmfluSYRX&#10;o8kkDlU6TKazMR3wteXltcXumhXQbxrRi+Bk2kb/YE5bjdA80zgvY1YyCSspd8FlwNNhFbrZpQdB&#10;quUyudEgORE29tHJCB5ZjbJ6OjwLdL32Aqn2Dk7zJOZvJNj5xkgLy10AXSd9nnnt+aYhTMLpH4w4&#10;5a/Pyev8rC3+AAAA//8DAFBLAwQUAAYACAAAACEA51GCKt8AAAAIAQAADwAAAGRycy9kb3ducmV2&#10;LnhtbEyPzU7DMBCE70i8g7VI3KhTKqo0xKlKJU78SGloJW6uvSSBeB3Fbht4+i4nOO7MaPabfDm6&#10;ThxxCK0nBdNJAgLJeNtSreCterxJQYSoyerOEyr4xgDL4vIi15n1JyrxuIm14BIKmVbQxNhnUgbT&#10;oNNh4nsk9j784HTkc6ilHfSJy10nb5NkLp1uiT80usd1g+Zrc3AKcLv7LH/en8zrs1n5ktaxeqhe&#10;lLq+Glf3ICKO8S8Mv/iMDgUz7f2BbBCdgtmcgyzP7kCwvUgXUxB7FpI0AVnk8v+A4gwAAP//AwBQ&#10;SwECLQAUAAYACAAAACEAtoM4kv4AAADhAQAAEwAAAAAAAAAAAAAAAAAAAAAAW0NvbnRlbnRfVHlw&#10;ZXNdLnhtbFBLAQItABQABgAIAAAAIQA4/SH/1gAAAJQBAAALAAAAAAAAAAAAAAAAAC8BAABfcmVs&#10;cy8ucmVsc1BLAQItABQABgAIAAAAIQDMNmvFYwIAAB4FAAAOAAAAAAAAAAAAAAAAAC4CAABkcnMv&#10;ZTJvRG9jLnhtbFBLAQItABQABgAIAAAAIQDnUYIq3wAAAAgBAAAPAAAAAAAAAAAAAAAAAL0EAABk&#10;cnMvZG93bnJldi54bWxQSwUGAAAAAAQABADzAAAAyQUAAAAA&#10;" filled="f" strokecolor="#243f60 [1604]" strokeweight="2pt"/>
            </w:pict>
          </mc:Fallback>
        </mc:AlternateContent>
      </w:r>
    </w:p>
    <w:p w14:paraId="0DF676EA" w14:textId="77777777" w:rsidR="00CA4F15" w:rsidRPr="00134C59" w:rsidRDefault="00CA4F15" w:rsidP="00CA4F15">
      <w:pPr>
        <w:tabs>
          <w:tab w:val="left" w:pos="1260"/>
        </w:tabs>
        <w:spacing w:before="120" w:after="120"/>
        <w:rPr>
          <w:color w:val="000000"/>
        </w:rPr>
      </w:pPr>
    </w:p>
    <w:p w14:paraId="433CA196" w14:textId="77777777" w:rsidR="00CA4F15" w:rsidRPr="00134C59" w:rsidRDefault="00CA4F15" w:rsidP="00CA4F15">
      <w:pPr>
        <w:pStyle w:val="SchHeadDes"/>
        <w:keepNext/>
        <w:tabs>
          <w:tab w:val="left" w:pos="3975"/>
        </w:tabs>
        <w:spacing w:after="0" w:line="240" w:lineRule="auto"/>
        <w:jc w:val="left"/>
        <w:rPr>
          <w:b w:val="0"/>
          <w:color w:val="7F7F7F" w:themeColor="text1" w:themeTint="80"/>
          <w:szCs w:val="22"/>
        </w:rPr>
      </w:pPr>
      <w:r w:rsidRPr="00134C59">
        <w:rPr>
          <w:b w:val="0"/>
          <w:color w:val="7F7F7F" w:themeColor="text1" w:themeTint="80"/>
          <w:szCs w:val="22"/>
        </w:rPr>
        <w:tab/>
      </w:r>
    </w:p>
    <w:p w14:paraId="080FC246" w14:textId="77777777" w:rsidR="00CA4F15" w:rsidRPr="00134C59" w:rsidRDefault="00CA4F15" w:rsidP="00CA4F15">
      <w:pPr>
        <w:pStyle w:val="SchHeadDes"/>
        <w:keepNext/>
        <w:spacing w:after="0" w:line="240" w:lineRule="auto"/>
        <w:jc w:val="left"/>
        <w:rPr>
          <w:b w:val="0"/>
          <w:color w:val="7F7F7F" w:themeColor="text1" w:themeTint="80"/>
          <w:szCs w:val="22"/>
        </w:rPr>
      </w:pPr>
    </w:p>
    <w:p w14:paraId="5F9CB58B" w14:textId="77777777" w:rsidR="00CA4F15" w:rsidRPr="00134C59" w:rsidRDefault="00CA4F15" w:rsidP="00CA4F15">
      <w:pPr>
        <w:pStyle w:val="SchHeadDes"/>
        <w:keepNext/>
        <w:spacing w:after="0" w:line="240" w:lineRule="auto"/>
        <w:jc w:val="left"/>
        <w:rPr>
          <w:b w:val="0"/>
          <w:caps/>
          <w:color w:val="000000"/>
          <w:szCs w:val="22"/>
        </w:rPr>
      </w:pPr>
      <w:r w:rsidRPr="00134C59">
        <w:rPr>
          <w:b w:val="0"/>
          <w:color w:val="7F7F7F" w:themeColor="text1" w:themeTint="80"/>
          <w:szCs w:val="22"/>
        </w:rPr>
        <w:t>[</w:t>
      </w:r>
      <w:r w:rsidRPr="00134C59">
        <w:rPr>
          <w:b w:val="0"/>
          <w:i/>
          <w:color w:val="7F7F7F" w:themeColor="text1" w:themeTint="80"/>
          <w:szCs w:val="22"/>
        </w:rPr>
        <w:t>Stamp with official stamp of the proposer</w:t>
      </w:r>
      <w:r w:rsidRPr="00134C59">
        <w:rPr>
          <w:b w:val="0"/>
          <w:color w:val="7F7F7F" w:themeColor="text1" w:themeTint="80"/>
          <w:szCs w:val="22"/>
        </w:rPr>
        <w:t>]</w:t>
      </w:r>
      <w:r w:rsidRPr="00134C59">
        <w:rPr>
          <w:b w:val="0"/>
          <w:color w:val="000000"/>
          <w:szCs w:val="22"/>
        </w:rPr>
        <w:br w:type="page"/>
      </w:r>
    </w:p>
    <w:p w14:paraId="19ED8597" w14:textId="033FBFD5" w:rsidR="00CA4F15" w:rsidRDefault="00CA4F15" w:rsidP="00CA4F15">
      <w:pPr>
        <w:rPr>
          <w:rFonts w:eastAsiaTheme="majorEastAsia"/>
          <w:b/>
          <w:bCs/>
          <w:color w:val="4F81BD" w:themeColor="accent1"/>
          <w:sz w:val="24"/>
          <w:szCs w:val="24"/>
        </w:rPr>
      </w:pPr>
      <w:bookmarkStart w:id="4" w:name="_Toc51686243"/>
      <w:r w:rsidRPr="00134C59">
        <w:rPr>
          <w:rFonts w:eastAsiaTheme="majorEastAsia"/>
          <w:b/>
          <w:bCs/>
          <w:color w:val="4F81BD" w:themeColor="accent1"/>
          <w:sz w:val="24"/>
          <w:szCs w:val="24"/>
        </w:rPr>
        <w:lastRenderedPageBreak/>
        <w:t xml:space="preserve">PROPOSER INFORMATION </w:t>
      </w:r>
      <w:bookmarkEnd w:id="4"/>
      <w:r w:rsidRPr="00134C59">
        <w:rPr>
          <w:rFonts w:eastAsiaTheme="majorEastAsia"/>
          <w:b/>
          <w:bCs/>
          <w:color w:val="4F81BD" w:themeColor="accent1"/>
          <w:sz w:val="24"/>
          <w:szCs w:val="24"/>
        </w:rPr>
        <w:t>SHEET</w:t>
      </w:r>
    </w:p>
    <w:p w14:paraId="3FAEED66" w14:textId="77777777" w:rsidR="00884CBF" w:rsidRPr="00134C59" w:rsidRDefault="00884CBF" w:rsidP="00CA4F15">
      <w:pPr>
        <w:rPr>
          <w:rFonts w:eastAsiaTheme="majorEastAsia"/>
          <w:b/>
          <w:bCs/>
          <w:color w:val="4F81BD" w:themeColor="accent1"/>
          <w:sz w:val="24"/>
          <w:szCs w:val="24"/>
        </w:rPr>
      </w:pPr>
    </w:p>
    <w:tbl>
      <w:tblPr>
        <w:tblStyle w:val="TableGrid"/>
        <w:tblW w:w="9540"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4A0" w:firstRow="1" w:lastRow="0" w:firstColumn="1" w:lastColumn="0" w:noHBand="0" w:noVBand="1"/>
      </w:tblPr>
      <w:tblGrid>
        <w:gridCol w:w="3600"/>
        <w:gridCol w:w="5940"/>
      </w:tblGrid>
      <w:tr w:rsidR="003D4779" w:rsidRPr="00134C59" w14:paraId="5A5AFADD" w14:textId="77777777" w:rsidTr="00BB5C08">
        <w:tc>
          <w:tcPr>
            <w:tcW w:w="3600" w:type="dxa"/>
            <w:shd w:val="clear" w:color="auto" w:fill="B8CCE4" w:themeFill="accent1" w:themeFillTint="66"/>
          </w:tcPr>
          <w:p w14:paraId="482AC181" w14:textId="77777777" w:rsidR="00CA4F15" w:rsidRPr="00134C59" w:rsidRDefault="00CA4F15" w:rsidP="00BB5C08">
            <w:pPr>
              <w:spacing w:before="120" w:after="120"/>
              <w:rPr>
                <w:bCs/>
                <w:spacing w:val="-2"/>
              </w:rPr>
            </w:pPr>
            <w:r w:rsidRPr="00134C59">
              <w:rPr>
                <w:bCs/>
                <w:spacing w:val="-2"/>
              </w:rPr>
              <w:t>Are you a UNGM registered vendor?</w:t>
            </w:r>
          </w:p>
          <w:p w14:paraId="2B4E4EED" w14:textId="4BA9780F" w:rsidR="00CA4F15" w:rsidRPr="006C3E6C" w:rsidRDefault="008E63D4" w:rsidP="00BB5C08">
            <w:pPr>
              <w:spacing w:before="120" w:after="120"/>
              <w:rPr>
                <w:bCs/>
                <w:spacing w:val="-2"/>
                <w:sz w:val="16"/>
                <w:szCs w:val="16"/>
              </w:rPr>
            </w:pPr>
            <w:r w:rsidRPr="006C3E6C">
              <w:rPr>
                <w:bCs/>
                <w:spacing w:val="-2"/>
                <w:sz w:val="16"/>
                <w:szCs w:val="16"/>
              </w:rPr>
              <w:t>Refer to Part II, Section 1.2 of this Request for Proposal</w:t>
            </w:r>
          </w:p>
        </w:tc>
        <w:tc>
          <w:tcPr>
            <w:tcW w:w="5940" w:type="dxa"/>
          </w:tcPr>
          <w:p w14:paraId="7636A480" w14:textId="43FA5E3C" w:rsidR="00CA4F15" w:rsidRPr="00134C59" w:rsidRDefault="00B05ABB" w:rsidP="00BB5C08">
            <w:pPr>
              <w:spacing w:before="120" w:after="120"/>
              <w:rPr>
                <w:spacing w:val="-2"/>
              </w:rPr>
            </w:pPr>
            <w:sdt>
              <w:sdtPr>
                <w:rPr>
                  <w:rFonts w:eastAsia="MS Gothic"/>
                  <w:spacing w:val="-2"/>
                </w:rPr>
                <w:id w:val="975801062"/>
                <w14:checkbox>
                  <w14:checked w14:val="0"/>
                  <w14:checkedState w14:val="2612" w14:font="MS Gothic"/>
                  <w14:uncheckedState w14:val="2610" w14:font="MS Gothic"/>
                </w14:checkbox>
              </w:sdtPr>
              <w:sdtEndPr/>
              <w:sdtContent>
                <w:r w:rsidR="00CA4F15">
                  <w:rPr>
                    <w:rFonts w:ascii="MS Gothic" w:eastAsia="MS Gothic" w:hAnsi="MS Gothic" w:hint="eastAsia"/>
                    <w:spacing w:val="-2"/>
                  </w:rPr>
                  <w:t>☐</w:t>
                </w:r>
              </w:sdtContent>
            </w:sdt>
            <w:r w:rsidR="00CA4F15" w:rsidRPr="00134C59">
              <w:rPr>
                <w:spacing w:val="-2"/>
              </w:rPr>
              <w:t xml:space="preserve"> Yes  </w:t>
            </w:r>
            <w:r w:rsidR="00630E5F">
              <w:fldChar w:fldCharType="begin">
                <w:ffData>
                  <w:name w:val=""/>
                  <w:enabled/>
                  <w:calcOnExit w:val="0"/>
                  <w:textInput>
                    <w:default w:val="[insert UNGM vendor number]"/>
                  </w:textInput>
                </w:ffData>
              </w:fldChar>
            </w:r>
            <w:r w:rsidR="00630E5F">
              <w:instrText xml:space="preserve"> FORMTEXT </w:instrText>
            </w:r>
            <w:r w:rsidR="00630E5F">
              <w:fldChar w:fldCharType="separate"/>
            </w:r>
            <w:r w:rsidR="00630E5F">
              <w:rPr>
                <w:noProof/>
              </w:rPr>
              <w:t>[insert UNGM vendor number]</w:t>
            </w:r>
            <w:r w:rsidR="00630E5F">
              <w:fldChar w:fldCharType="end"/>
            </w:r>
          </w:p>
          <w:p w14:paraId="2951AA81" w14:textId="77777777" w:rsidR="00CA4F15" w:rsidRPr="00134C59" w:rsidRDefault="00B05ABB" w:rsidP="00BB5C08">
            <w:pPr>
              <w:spacing w:before="120" w:after="120"/>
              <w:rPr>
                <w:spacing w:val="-2"/>
              </w:rPr>
            </w:pPr>
            <w:sdt>
              <w:sdtPr>
                <w:rPr>
                  <w:spacing w:val="-2"/>
                </w:rPr>
                <w:id w:val="-17323484"/>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rPr>
                  <w:t>☐</w:t>
                </w:r>
              </w:sdtContent>
            </w:sdt>
            <w:r w:rsidR="00CA4F15" w:rsidRPr="00134C59">
              <w:rPr>
                <w:spacing w:val="-2"/>
              </w:rPr>
              <w:t xml:space="preserve"> No* </w:t>
            </w:r>
            <w:r w:rsidR="00CA4F15" w:rsidRPr="00134C59">
              <w:rPr>
                <w:spacing w:val="-2"/>
              </w:rPr>
              <w:tab/>
              <w:t xml:space="preserve"> </w:t>
            </w:r>
          </w:p>
          <w:p w14:paraId="3D06CED6" w14:textId="77777777" w:rsidR="00CA4F15" w:rsidRPr="00134C59" w:rsidRDefault="00CA4F15" w:rsidP="00BB5C08">
            <w:pPr>
              <w:tabs>
                <w:tab w:val="left" w:pos="720"/>
              </w:tabs>
            </w:pPr>
          </w:p>
          <w:p w14:paraId="4939B584" w14:textId="5CC0F907" w:rsidR="00CA4F15" w:rsidRPr="00134C59" w:rsidRDefault="00CA4F15" w:rsidP="00BB5C08">
            <w:pPr>
              <w:tabs>
                <w:tab w:val="left" w:pos="720"/>
              </w:tabs>
              <w:rPr>
                <w:spacing w:val="-2"/>
              </w:rPr>
            </w:pPr>
            <w:r w:rsidRPr="00134C59">
              <w:rPr>
                <w:spacing w:val="-2"/>
              </w:rPr>
              <w:t xml:space="preserve">*If your company has not yet registered through the UNGM, please </w:t>
            </w:r>
            <w:proofErr w:type="gramStart"/>
            <w:r w:rsidRPr="00134C59">
              <w:rPr>
                <w:spacing w:val="-2"/>
              </w:rPr>
              <w:t>submit an application</w:t>
            </w:r>
            <w:proofErr w:type="gramEnd"/>
            <w:r w:rsidRPr="00134C59">
              <w:rPr>
                <w:spacing w:val="-2"/>
              </w:rPr>
              <w:t xml:space="preserve"> through the UNGM website at </w:t>
            </w:r>
            <w:hyperlink r:id="rId14" w:history="1">
              <w:r w:rsidR="00B13E49" w:rsidRPr="000361D2">
                <w:rPr>
                  <w:rStyle w:val="Hyperlink"/>
                  <w:spacing w:val="-2"/>
                </w:rPr>
                <w:t>http://www.ungm.org/Account/Registration</w:t>
              </w:r>
            </w:hyperlink>
            <w:r w:rsidRPr="00134C59">
              <w:rPr>
                <w:spacing w:val="-2"/>
              </w:rPr>
              <w:t xml:space="preserve"> </w:t>
            </w:r>
          </w:p>
          <w:p w14:paraId="45F5779F" w14:textId="77777777" w:rsidR="00CA4F15" w:rsidRPr="00134C59" w:rsidRDefault="00CA4F15" w:rsidP="00BB5C08">
            <w:pPr>
              <w:tabs>
                <w:tab w:val="left" w:pos="720"/>
              </w:tabs>
              <w:rPr>
                <w:spacing w:val="-2"/>
              </w:rPr>
            </w:pPr>
          </w:p>
          <w:p w14:paraId="74FAF376" w14:textId="5A4CD168" w:rsidR="00CA4F15" w:rsidRPr="00134C59" w:rsidRDefault="00CA4F15" w:rsidP="00BB5C08">
            <w:pPr>
              <w:tabs>
                <w:tab w:val="left" w:pos="720"/>
              </w:tabs>
              <w:rPr>
                <w:spacing w:val="-2"/>
              </w:rPr>
            </w:pPr>
            <w:r w:rsidRPr="00134C59">
              <w:rPr>
                <w:spacing w:val="-2"/>
              </w:rPr>
              <w:t>Please note that while Basic level registration is sufficient for evaluation purposes, Proposers are highly encouraged to register at least at Level 1.</w:t>
            </w:r>
          </w:p>
        </w:tc>
      </w:tr>
      <w:tr w:rsidR="002D1AB9" w:rsidRPr="00134C59" w14:paraId="146290F9" w14:textId="77777777" w:rsidTr="00BB5C08">
        <w:tc>
          <w:tcPr>
            <w:tcW w:w="3600" w:type="dxa"/>
            <w:shd w:val="clear" w:color="auto" w:fill="B8CCE4" w:themeFill="accent1" w:themeFillTint="66"/>
            <w:vAlign w:val="center"/>
          </w:tcPr>
          <w:p w14:paraId="6F56DA02" w14:textId="77777777" w:rsidR="00CA4F15" w:rsidRPr="00134C59" w:rsidRDefault="00CA4F15" w:rsidP="00BB5C08">
            <w:pPr>
              <w:spacing w:before="120" w:after="120"/>
              <w:rPr>
                <w:bCs/>
                <w:spacing w:val="-2"/>
              </w:rPr>
            </w:pPr>
            <w:r w:rsidRPr="00134C59">
              <w:rPr>
                <w:bCs/>
                <w:color w:val="000000"/>
              </w:rPr>
              <w:t>Are you a UNICEF vendor?</w:t>
            </w:r>
          </w:p>
        </w:tc>
        <w:tc>
          <w:tcPr>
            <w:tcW w:w="5940" w:type="dxa"/>
          </w:tcPr>
          <w:p w14:paraId="71F663E1" w14:textId="77777777" w:rsidR="00CA4F15" w:rsidRPr="00134C59" w:rsidRDefault="00B05ABB" w:rsidP="00BB5C08">
            <w:pPr>
              <w:spacing w:before="120" w:after="120"/>
              <w:rPr>
                <w:spacing w:val="-2"/>
              </w:rPr>
            </w:pPr>
            <w:sdt>
              <w:sdtPr>
                <w:rPr>
                  <w:rFonts w:eastAsia="MS Gothic"/>
                  <w:spacing w:val="-2"/>
                </w:rPr>
                <w:id w:val="284469291"/>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rPr>
                  <w:t>☐</w:t>
                </w:r>
              </w:sdtContent>
            </w:sdt>
            <w:r w:rsidR="00CA4F15" w:rsidRPr="00134C59">
              <w:rPr>
                <w:spacing w:val="-2"/>
              </w:rPr>
              <w:t xml:space="preserve"> Yes   </w:t>
            </w:r>
            <w:sdt>
              <w:sdtPr>
                <w:rPr>
                  <w:rFonts w:eastAsia="MS Gothic"/>
                  <w:spacing w:val="-2"/>
                </w:rPr>
                <w:id w:val="-601801510"/>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rPr>
                  <w:t>☐</w:t>
                </w:r>
              </w:sdtContent>
            </w:sdt>
            <w:r w:rsidR="00CA4F15" w:rsidRPr="00134C59">
              <w:rPr>
                <w:spacing w:val="-2"/>
              </w:rPr>
              <w:t xml:space="preserve"> No </w:t>
            </w:r>
            <w:r w:rsidR="00CA4F15" w:rsidRPr="00134C59">
              <w:rPr>
                <w:spacing w:val="-2"/>
              </w:rPr>
              <w:tab/>
              <w:t xml:space="preserve"> </w:t>
            </w:r>
          </w:p>
        </w:tc>
      </w:tr>
    </w:tbl>
    <w:p w14:paraId="34D732E9" w14:textId="77777777" w:rsidR="00CA4F15" w:rsidRPr="00134C59" w:rsidRDefault="00CA4F15" w:rsidP="00CA4F15">
      <w:pPr>
        <w:rPr>
          <w:rFonts w:eastAsiaTheme="majorEastAsia"/>
          <w:b/>
          <w:strike/>
          <w:color w:val="365F91" w:themeColor="accent1" w:themeShade="BF"/>
        </w:rPr>
      </w:pPr>
      <w:bookmarkStart w:id="5" w:name="_Toc51686245"/>
      <w:r w:rsidRPr="00134C59">
        <w:rPr>
          <w:b/>
        </w:rPr>
        <w:br w:type="page"/>
      </w:r>
    </w:p>
    <w:bookmarkEnd w:id="5"/>
    <w:p w14:paraId="3EC8F2E8" w14:textId="34D6438A" w:rsidR="00CA4F15" w:rsidRDefault="00CA4F15" w:rsidP="00CA4F15">
      <w:pPr>
        <w:rPr>
          <w:rFonts w:eastAsiaTheme="majorEastAsia"/>
          <w:b/>
          <w:bCs/>
          <w:color w:val="4F81BD" w:themeColor="accent1"/>
          <w:sz w:val="24"/>
          <w:szCs w:val="24"/>
        </w:rPr>
      </w:pPr>
      <w:r w:rsidRPr="00134C59">
        <w:rPr>
          <w:rFonts w:eastAsiaTheme="majorEastAsia"/>
          <w:b/>
          <w:bCs/>
          <w:color w:val="4F81BD" w:themeColor="accent1"/>
          <w:sz w:val="24"/>
          <w:szCs w:val="24"/>
        </w:rPr>
        <w:lastRenderedPageBreak/>
        <w:t>COMMERCIAL PROPOSAL SHEET</w:t>
      </w:r>
    </w:p>
    <w:p w14:paraId="1AE9DBAD" w14:textId="77777777" w:rsidR="00884CBF" w:rsidRPr="00134C59" w:rsidRDefault="00884CBF" w:rsidP="00CA4F15">
      <w:pPr>
        <w:rPr>
          <w:rFonts w:eastAsiaTheme="majorEastAsia"/>
          <w:b/>
          <w:bCs/>
          <w:color w:val="4F81BD" w:themeColor="accent1"/>
          <w:sz w:val="24"/>
          <w:szCs w:val="24"/>
        </w:rPr>
      </w:pPr>
    </w:p>
    <w:p w14:paraId="3E1B7517" w14:textId="77777777" w:rsidR="00CA4F15" w:rsidRPr="00134C59" w:rsidRDefault="00CA4F15" w:rsidP="001166C5">
      <w:pPr>
        <w:pStyle w:val="ListParagraph"/>
        <w:numPr>
          <w:ilvl w:val="0"/>
          <w:numId w:val="21"/>
        </w:numPr>
        <w:autoSpaceDE/>
        <w:autoSpaceDN/>
        <w:spacing w:after="160" w:line="259" w:lineRule="auto"/>
        <w:rPr>
          <w:rFonts w:eastAsiaTheme="majorEastAsia"/>
          <w:b/>
          <w:bCs/>
          <w:color w:val="4F81BD" w:themeColor="accent1"/>
          <w:sz w:val="24"/>
          <w:szCs w:val="24"/>
        </w:rPr>
      </w:pPr>
      <w:r w:rsidRPr="00134C59">
        <w:rPr>
          <w:rFonts w:eastAsiaTheme="majorEastAsia"/>
          <w:b/>
          <w:bCs/>
          <w:color w:val="4F81BD" w:themeColor="accent1"/>
          <w:sz w:val="24"/>
          <w:szCs w:val="24"/>
        </w:rPr>
        <w:t>Quantitative Proposal</w:t>
      </w:r>
    </w:p>
    <w:tbl>
      <w:tblPr>
        <w:tblW w:w="9545" w:type="dxa"/>
        <w:tblInd w:w="-10"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5"/>
      </w:tblGrid>
      <w:tr w:rsidR="00310E36" w:rsidRPr="00134C59" w14:paraId="236B5B8B" w14:textId="77777777" w:rsidTr="00BB5C08">
        <w:tc>
          <w:tcPr>
            <w:tcW w:w="1979" w:type="dxa"/>
            <w:shd w:val="clear" w:color="auto" w:fill="B8CCE4" w:themeFill="accent1" w:themeFillTint="66"/>
          </w:tcPr>
          <w:p w14:paraId="3E67BFC8" w14:textId="77777777" w:rsidR="00CA4F15" w:rsidRPr="00134C59" w:rsidRDefault="00CA4F15" w:rsidP="00BB5C08">
            <w:pPr>
              <w:spacing w:before="120" w:after="120"/>
            </w:pPr>
            <w:r w:rsidRPr="00134C59">
              <w:t>Name of Proposer:</w:t>
            </w:r>
          </w:p>
        </w:tc>
        <w:tc>
          <w:tcPr>
            <w:tcW w:w="4501" w:type="dxa"/>
          </w:tcPr>
          <w:p w14:paraId="2D353FFD" w14:textId="77777777" w:rsidR="00CA4F15" w:rsidRPr="00134C59" w:rsidRDefault="00CA4F15" w:rsidP="00BB5C08">
            <w:pPr>
              <w:spacing w:before="120" w:after="120"/>
            </w:pPr>
            <w:r w:rsidRPr="00134C59">
              <w:fldChar w:fldCharType="begin">
                <w:ffData>
                  <w:name w:val=""/>
                  <w:enabled/>
                  <w:calcOnExit w:val="0"/>
                  <w:textInput>
                    <w:default w:val="[Insert Name of Proposer]]"/>
                    <w:format w:val="Prima majusculă"/>
                  </w:textInput>
                </w:ffData>
              </w:fldChar>
            </w:r>
            <w:r w:rsidRPr="00134C59">
              <w:instrText xml:space="preserve"> FORMTEXT </w:instrText>
            </w:r>
            <w:r w:rsidRPr="00134C59">
              <w:fldChar w:fldCharType="separate"/>
            </w:r>
            <w:r w:rsidRPr="00134C59">
              <w:rPr>
                <w:noProof/>
              </w:rPr>
              <w:t>[Insert Name of Proposer]]</w:t>
            </w:r>
            <w:r w:rsidRPr="00134C59">
              <w:fldChar w:fldCharType="end"/>
            </w:r>
          </w:p>
        </w:tc>
        <w:tc>
          <w:tcPr>
            <w:tcW w:w="720" w:type="dxa"/>
            <w:shd w:val="clear" w:color="auto" w:fill="B8CCE4" w:themeFill="accent1" w:themeFillTint="66"/>
          </w:tcPr>
          <w:p w14:paraId="6EE488B3" w14:textId="77777777" w:rsidR="00CA4F15" w:rsidRPr="00134C59" w:rsidRDefault="00CA4F15" w:rsidP="00BB5C08">
            <w:pPr>
              <w:spacing w:before="120" w:after="120"/>
            </w:pPr>
            <w:r w:rsidRPr="00134C59">
              <w:t>Date:</w:t>
            </w:r>
          </w:p>
        </w:tc>
        <w:tc>
          <w:tcPr>
            <w:tcW w:w="2345" w:type="dxa"/>
          </w:tcPr>
          <w:p w14:paraId="505D3948" w14:textId="77777777" w:rsidR="00CA4F15" w:rsidRPr="00134C59" w:rsidRDefault="00B05ABB" w:rsidP="00BB5C08">
            <w:pPr>
              <w:spacing w:before="120" w:after="120"/>
            </w:pPr>
            <w:sdt>
              <w:sdtPr>
                <w:rPr>
                  <w:color w:val="000000" w:themeColor="text1"/>
                </w:rPr>
                <w:id w:val="1001086963"/>
                <w:placeholder>
                  <w:docPart w:val="0368C506DAFC4259A7AB8A145F435852"/>
                </w:placeholder>
                <w:showingPlcHdr/>
                <w:date>
                  <w:dateFormat w:val="MMMM d, yyyy"/>
                  <w:lid w:val="en-US"/>
                  <w:storeMappedDataAs w:val="date"/>
                  <w:calendar w:val="gregorian"/>
                </w:date>
              </w:sdtPr>
              <w:sdtEndPr/>
              <w:sdtContent>
                <w:r w:rsidR="00CA4F15" w:rsidRPr="00134C59">
                  <w:rPr>
                    <w:rStyle w:val="PlaceholderText"/>
                    <w:shd w:val="clear" w:color="auto" w:fill="BFBFBF" w:themeFill="background1" w:themeFillShade="BF"/>
                  </w:rPr>
                  <w:t>Select date</w:t>
                </w:r>
              </w:sdtContent>
            </w:sdt>
          </w:p>
        </w:tc>
      </w:tr>
      <w:tr w:rsidR="002D1AB9" w:rsidRPr="00134C59" w14:paraId="231CD77A" w14:textId="77777777" w:rsidTr="00BB5C08">
        <w:trPr>
          <w:cantSplit/>
          <w:trHeight w:val="341"/>
        </w:trPr>
        <w:tc>
          <w:tcPr>
            <w:tcW w:w="1979" w:type="dxa"/>
            <w:shd w:val="clear" w:color="auto" w:fill="B8CCE4" w:themeFill="accent1" w:themeFillTint="66"/>
          </w:tcPr>
          <w:p w14:paraId="68A3BBE9" w14:textId="77777777" w:rsidR="00CA4F15" w:rsidRPr="00134C59" w:rsidRDefault="00CA4F15" w:rsidP="00BB5C08">
            <w:pPr>
              <w:spacing w:before="120" w:after="120"/>
            </w:pPr>
            <w:r w:rsidRPr="00134C59">
              <w:rPr>
                <w:iCs/>
              </w:rPr>
              <w:t>RFP reference:</w:t>
            </w:r>
          </w:p>
        </w:tc>
        <w:tc>
          <w:tcPr>
            <w:tcW w:w="7566" w:type="dxa"/>
            <w:gridSpan w:val="3"/>
          </w:tcPr>
          <w:p w14:paraId="6C6CC05E" w14:textId="388D4FD9" w:rsidR="00CA4F15" w:rsidRPr="00134C59" w:rsidRDefault="00AA46C4" w:rsidP="00BB5C08">
            <w:pPr>
              <w:spacing w:before="120" w:after="120"/>
            </w:pPr>
            <w:r w:rsidRPr="00196BCC">
              <w:t>RFP</w:t>
            </w:r>
            <w:r>
              <w:t>-DAN-2026-503926</w:t>
            </w:r>
          </w:p>
        </w:tc>
      </w:tr>
    </w:tbl>
    <w:p w14:paraId="24832A94" w14:textId="77777777" w:rsidR="00CA4F15" w:rsidRDefault="00CA4F15" w:rsidP="00CA4F15">
      <w:bookmarkStart w:id="6" w:name="_MailEndCompose"/>
    </w:p>
    <w:p w14:paraId="5D8083F9" w14:textId="77777777" w:rsidR="00D00C7B" w:rsidRDefault="00D00C7B"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CA4F15" w:rsidRPr="00134C59" w14:paraId="7F67422D" w14:textId="77777777" w:rsidTr="524913E5">
        <w:trPr>
          <w:trHeight w:val="360"/>
        </w:trPr>
        <w:tc>
          <w:tcPr>
            <w:tcW w:w="9918" w:type="dxa"/>
            <w:gridSpan w:val="7"/>
            <w:shd w:val="clear" w:color="auto" w:fill="B8CCE4" w:themeFill="accent1" w:themeFillTint="66"/>
          </w:tcPr>
          <w:p w14:paraId="57053FA3" w14:textId="3707BF56" w:rsidR="00CA4F15" w:rsidRPr="00134C59" w:rsidRDefault="00241342" w:rsidP="00BB5C08">
            <w:pPr>
              <w:pStyle w:val="Header"/>
              <w:ind w:right="-108"/>
              <w:rPr>
                <w:rFonts w:ascii="Times New Roman" w:hAnsi="Times New Roman" w:cs="Times New Roman"/>
                <w:b/>
                <w:bCs/>
                <w:color w:val="FF0000"/>
              </w:rPr>
            </w:pPr>
            <w:r w:rsidRPr="00752415">
              <w:rPr>
                <w:rFonts w:ascii="Times New Roman" w:hAnsi="Times New Roman"/>
                <w:b/>
              </w:rPr>
              <w:t>IPV</w:t>
            </w:r>
            <w:r w:rsidR="00CA4F15" w:rsidRPr="00752415">
              <w:rPr>
                <w:rFonts w:ascii="Times New Roman" w:hAnsi="Times New Roman"/>
                <w:b/>
              </w:rPr>
              <w:t xml:space="preserve"> </w:t>
            </w:r>
            <w:r w:rsidRPr="00752415">
              <w:rPr>
                <w:rFonts w:ascii="Times New Roman" w:hAnsi="Times New Roman"/>
                <w:b/>
              </w:rPr>
              <w:t xml:space="preserve">1 </w:t>
            </w:r>
            <w:r w:rsidR="00CA4F15" w:rsidRPr="00752415">
              <w:rPr>
                <w:rFonts w:ascii="Times New Roman" w:hAnsi="Times New Roman"/>
                <w:b/>
              </w:rPr>
              <w:t>dose vial</w:t>
            </w:r>
            <w:r w:rsidR="0070290F" w:rsidRPr="00752415">
              <w:rPr>
                <w:rFonts w:ascii="Times New Roman" w:hAnsi="Times New Roman"/>
                <w:b/>
              </w:rPr>
              <w:t xml:space="preserve"> </w:t>
            </w:r>
            <w:r w:rsidR="00820073" w:rsidRPr="00752415">
              <w:rPr>
                <w:rFonts w:ascii="Times New Roman" w:hAnsi="Times New Roman"/>
                <w:b/>
              </w:rPr>
              <w:t xml:space="preserve">- </w:t>
            </w:r>
            <w:r w:rsidR="00F4517A" w:rsidRPr="00AF1CD1">
              <w:rPr>
                <w:rFonts w:ascii="Times New Roman" w:hAnsi="Times New Roman"/>
                <w:sz w:val="24"/>
                <w:szCs w:val="24"/>
                <w:lang w:val="en-AU"/>
              </w:rPr>
              <w:t>Accelerated Hexavalent Transition</w:t>
            </w:r>
          </w:p>
        </w:tc>
      </w:tr>
      <w:tr w:rsidR="00CA4F15" w:rsidRPr="00134C59" w14:paraId="521873CB" w14:textId="77777777" w:rsidTr="00BD151D">
        <w:trPr>
          <w:trHeight w:val="1170"/>
        </w:trPr>
        <w:tc>
          <w:tcPr>
            <w:tcW w:w="9918" w:type="dxa"/>
            <w:gridSpan w:val="7"/>
            <w:tcBorders>
              <w:bottom w:val="single" w:sz="4" w:space="0" w:color="4F81BD" w:themeColor="accent1"/>
            </w:tcBorders>
            <w:shd w:val="clear" w:color="auto" w:fill="B8CCE4" w:themeFill="accent1" w:themeFillTint="66"/>
          </w:tcPr>
          <w:p w14:paraId="3762C31E" w14:textId="6E4B3A19" w:rsidR="00CA4F15" w:rsidRPr="00EF3CEA" w:rsidRDefault="00CA4F15" w:rsidP="00BB5C08">
            <w:pPr>
              <w:pStyle w:val="PlainText"/>
              <w:ind w:right="-108"/>
              <w:rPr>
                <w:rFonts w:ascii="Times New Roman" w:hAnsi="Times New Roman"/>
                <w:sz w:val="22"/>
                <w:szCs w:val="22"/>
              </w:rPr>
            </w:pPr>
            <w:r w:rsidRPr="00EF3CEA">
              <w:rPr>
                <w:rFonts w:ascii="Times New Roman" w:hAnsi="Times New Roman"/>
                <w:sz w:val="22"/>
                <w:szCs w:val="22"/>
              </w:rPr>
              <w:t>Quantities per year in vials and doses:</w:t>
            </w:r>
          </w:p>
          <w:p w14:paraId="62E418A8" w14:textId="62D722C2" w:rsidR="00CA4F15" w:rsidRPr="00EF3CEA" w:rsidRDefault="00CA4F15" w:rsidP="00820073">
            <w:pPr>
              <w:pStyle w:val="PlainText"/>
              <w:ind w:right="-108"/>
              <w:rPr>
                <w:rFonts w:ascii="Times New Roman" w:hAnsi="Times New Roman"/>
                <w:sz w:val="22"/>
                <w:szCs w:val="22"/>
              </w:rPr>
            </w:pPr>
            <w:r w:rsidRPr="00EF3CEA">
              <w:rPr>
                <w:rFonts w:ascii="Times New Roman" w:hAnsi="Times New Roman"/>
                <w:sz w:val="22"/>
                <w:szCs w:val="22"/>
              </w:rPr>
              <w:t>202</w:t>
            </w:r>
            <w:r w:rsidR="005A184A" w:rsidRPr="00EF3CEA">
              <w:rPr>
                <w:rFonts w:ascii="Times New Roman" w:hAnsi="Times New Roman"/>
                <w:sz w:val="22"/>
                <w:szCs w:val="22"/>
              </w:rPr>
              <w:t>8</w:t>
            </w:r>
            <w:r w:rsidRPr="00EF3CEA">
              <w:rPr>
                <w:rFonts w:ascii="Times New Roman" w:hAnsi="Times New Roman"/>
                <w:sz w:val="22"/>
                <w:szCs w:val="22"/>
              </w:rPr>
              <w:t xml:space="preserve">: </w:t>
            </w:r>
            <w:r w:rsidR="00643730" w:rsidRPr="00EF3CEA">
              <w:rPr>
                <w:rFonts w:ascii="Times New Roman" w:hAnsi="Times New Roman"/>
                <w:sz w:val="22"/>
                <w:szCs w:val="22"/>
              </w:rPr>
              <w:t>700,000</w:t>
            </w:r>
            <w:r w:rsidR="00235048" w:rsidRPr="00EF3CEA">
              <w:rPr>
                <w:rFonts w:ascii="Times New Roman" w:hAnsi="Times New Roman"/>
                <w:sz w:val="22"/>
                <w:szCs w:val="22"/>
              </w:rPr>
              <w:t xml:space="preserve"> vial</w:t>
            </w:r>
            <w:r w:rsidRPr="00EF3CEA">
              <w:rPr>
                <w:rFonts w:ascii="Times New Roman" w:hAnsi="Times New Roman"/>
                <w:sz w:val="22"/>
                <w:szCs w:val="22"/>
              </w:rPr>
              <w:t>s (</w:t>
            </w:r>
            <w:r w:rsidR="00235048" w:rsidRPr="00EF3CEA">
              <w:rPr>
                <w:rFonts w:ascii="Times New Roman" w:hAnsi="Times New Roman"/>
                <w:sz w:val="22"/>
                <w:szCs w:val="22"/>
              </w:rPr>
              <w:t>700,000</w:t>
            </w:r>
            <w:r w:rsidRPr="00EF3CEA">
              <w:rPr>
                <w:rFonts w:ascii="Times New Roman" w:hAnsi="Times New Roman"/>
                <w:sz w:val="22"/>
                <w:szCs w:val="22"/>
              </w:rPr>
              <w:t xml:space="preserve"> doses)</w:t>
            </w:r>
          </w:p>
          <w:p w14:paraId="6392DF2A" w14:textId="5F8F64BB" w:rsidR="00CA4F15" w:rsidRPr="00EF3CEA" w:rsidRDefault="00CA4F15" w:rsidP="00820073">
            <w:pPr>
              <w:pStyle w:val="PlainText"/>
              <w:ind w:right="-108"/>
              <w:rPr>
                <w:rFonts w:ascii="Times New Roman" w:hAnsi="Times New Roman"/>
                <w:sz w:val="22"/>
                <w:szCs w:val="22"/>
              </w:rPr>
            </w:pPr>
            <w:r w:rsidRPr="00EF3CEA">
              <w:rPr>
                <w:rFonts w:ascii="Times New Roman" w:hAnsi="Times New Roman"/>
                <w:sz w:val="22"/>
                <w:szCs w:val="22"/>
              </w:rPr>
              <w:t>202</w:t>
            </w:r>
            <w:r w:rsidR="005A184A" w:rsidRPr="00EF3CEA">
              <w:rPr>
                <w:rFonts w:ascii="Times New Roman" w:hAnsi="Times New Roman"/>
                <w:sz w:val="22"/>
                <w:szCs w:val="22"/>
              </w:rPr>
              <w:t>9</w:t>
            </w:r>
            <w:r w:rsidRPr="00EF3CEA">
              <w:rPr>
                <w:rFonts w:ascii="Times New Roman" w:hAnsi="Times New Roman"/>
                <w:sz w:val="22"/>
                <w:szCs w:val="22"/>
              </w:rPr>
              <w:t xml:space="preserve">: </w:t>
            </w:r>
            <w:r w:rsidR="00235048" w:rsidRPr="00EF3CEA">
              <w:rPr>
                <w:rFonts w:ascii="Times New Roman" w:hAnsi="Times New Roman"/>
                <w:sz w:val="22"/>
                <w:szCs w:val="22"/>
              </w:rPr>
              <w:t>400,000</w:t>
            </w:r>
            <w:r w:rsidRPr="00EF3CEA">
              <w:rPr>
                <w:rFonts w:ascii="Times New Roman" w:hAnsi="Times New Roman"/>
                <w:sz w:val="22"/>
                <w:szCs w:val="22"/>
              </w:rPr>
              <w:t xml:space="preserve"> vials </w:t>
            </w:r>
            <w:r w:rsidR="00235048" w:rsidRPr="00EF3CEA">
              <w:rPr>
                <w:rFonts w:ascii="Times New Roman" w:hAnsi="Times New Roman"/>
                <w:sz w:val="22"/>
                <w:szCs w:val="22"/>
              </w:rPr>
              <w:t>(400,000</w:t>
            </w:r>
            <w:r w:rsidRPr="00EF3CEA">
              <w:rPr>
                <w:rFonts w:ascii="Times New Roman" w:hAnsi="Times New Roman"/>
                <w:sz w:val="22"/>
                <w:szCs w:val="22"/>
              </w:rPr>
              <w:t xml:space="preserve"> doses)</w:t>
            </w:r>
          </w:p>
          <w:p w14:paraId="14882AF2" w14:textId="5700CAD7" w:rsidR="00CA4F15" w:rsidRPr="00EF3CEA" w:rsidRDefault="00CA4F15" w:rsidP="00820073">
            <w:pPr>
              <w:pStyle w:val="PlainText"/>
              <w:ind w:right="-108"/>
              <w:rPr>
                <w:rFonts w:ascii="Times New Roman" w:hAnsi="Times New Roman"/>
                <w:sz w:val="22"/>
                <w:szCs w:val="22"/>
              </w:rPr>
            </w:pPr>
            <w:r w:rsidRPr="00EF3CEA">
              <w:rPr>
                <w:rFonts w:ascii="Times New Roman" w:hAnsi="Times New Roman"/>
                <w:sz w:val="22"/>
                <w:szCs w:val="22"/>
              </w:rPr>
              <w:t>20</w:t>
            </w:r>
            <w:r w:rsidR="005A184A" w:rsidRPr="00EF3CEA">
              <w:rPr>
                <w:rFonts w:ascii="Times New Roman" w:hAnsi="Times New Roman"/>
                <w:sz w:val="22"/>
                <w:szCs w:val="22"/>
              </w:rPr>
              <w:t>30</w:t>
            </w:r>
            <w:r w:rsidRPr="00EF3CEA">
              <w:rPr>
                <w:rFonts w:ascii="Times New Roman" w:hAnsi="Times New Roman"/>
                <w:sz w:val="22"/>
                <w:szCs w:val="22"/>
              </w:rPr>
              <w:t xml:space="preserve">: </w:t>
            </w:r>
            <w:r w:rsidR="00235048" w:rsidRPr="00EF3CEA">
              <w:rPr>
                <w:rFonts w:ascii="Times New Roman" w:hAnsi="Times New Roman"/>
                <w:sz w:val="22"/>
                <w:szCs w:val="22"/>
              </w:rPr>
              <w:t>400</w:t>
            </w:r>
            <w:r w:rsidR="00391CD8" w:rsidRPr="00EF3CEA">
              <w:rPr>
                <w:rFonts w:ascii="Times New Roman" w:hAnsi="Times New Roman"/>
                <w:sz w:val="22"/>
                <w:szCs w:val="22"/>
              </w:rPr>
              <w:t>,000</w:t>
            </w:r>
            <w:r w:rsidRPr="00EF3CEA">
              <w:rPr>
                <w:rFonts w:ascii="Times New Roman" w:hAnsi="Times New Roman"/>
                <w:sz w:val="22"/>
                <w:szCs w:val="22"/>
              </w:rPr>
              <w:t xml:space="preserve"> vials (</w:t>
            </w:r>
            <w:r w:rsidR="00391CD8" w:rsidRPr="00EF3CEA">
              <w:rPr>
                <w:rFonts w:ascii="Times New Roman" w:hAnsi="Times New Roman"/>
                <w:sz w:val="22"/>
                <w:szCs w:val="22"/>
              </w:rPr>
              <w:t>400,000</w:t>
            </w:r>
            <w:r w:rsidRPr="00EF3CEA">
              <w:rPr>
                <w:rFonts w:ascii="Times New Roman" w:hAnsi="Times New Roman"/>
                <w:sz w:val="22"/>
                <w:szCs w:val="22"/>
              </w:rPr>
              <w:t xml:space="preserve"> doses)</w:t>
            </w:r>
          </w:p>
          <w:p w14:paraId="40713559" w14:textId="350F50A2" w:rsidR="00CA4F15" w:rsidRPr="00134C59" w:rsidRDefault="00CA4F15" w:rsidP="00BB5C08">
            <w:pPr>
              <w:rPr>
                <w:b/>
                <w:bCs/>
                <w:color w:val="FF0000"/>
              </w:rPr>
            </w:pPr>
          </w:p>
        </w:tc>
      </w:tr>
      <w:tr w:rsidR="00CA4F15" w:rsidRPr="00134C59" w14:paraId="68756882" w14:textId="77777777" w:rsidTr="524913E5">
        <w:trPr>
          <w:trHeight w:val="962"/>
        </w:trPr>
        <w:tc>
          <w:tcPr>
            <w:tcW w:w="988" w:type="dxa"/>
            <w:tcBorders>
              <w:right w:val="single" w:sz="4" w:space="0" w:color="4F81BD" w:themeColor="accent1"/>
            </w:tcBorders>
            <w:vAlign w:val="center"/>
            <w:hideMark/>
          </w:tcPr>
          <w:p w14:paraId="0F1F1222"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36075E98"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53C4C88E"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3F4ED989"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 xml:space="preserve">Price in USD*/vial, FCA </w:t>
            </w:r>
          </w:p>
          <w:p w14:paraId="4EFC3077"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3BDC1AF3"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 xml:space="preserve">Price in EUR*/vial FCA </w:t>
            </w:r>
          </w:p>
          <w:p w14:paraId="0602AE54"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2FE67C05" w14:textId="77777777" w:rsidR="00CA4F15" w:rsidRPr="00134C59" w:rsidRDefault="00CA4F15" w:rsidP="00BB5C08">
            <w:pPr>
              <w:jc w:val="center"/>
              <w:rPr>
                <w:bCs/>
              </w:rPr>
            </w:pPr>
            <w:r w:rsidRPr="00134C59">
              <w:rPr>
                <w:bCs/>
              </w:rPr>
              <w:t>Conditions/</w:t>
            </w:r>
          </w:p>
          <w:p w14:paraId="3830ABCD" w14:textId="77777777" w:rsidR="00CA4F15" w:rsidRPr="00134C59" w:rsidRDefault="00CA4F15" w:rsidP="00BB5C08">
            <w:pPr>
              <w:jc w:val="center"/>
              <w:rPr>
                <w:bCs/>
              </w:rPr>
            </w:pPr>
            <w:r w:rsidRPr="00134C59">
              <w:rPr>
                <w:bCs/>
              </w:rPr>
              <w:t>Discounts**</w:t>
            </w:r>
          </w:p>
        </w:tc>
        <w:tc>
          <w:tcPr>
            <w:tcW w:w="1758" w:type="dxa"/>
            <w:tcBorders>
              <w:left w:val="single" w:sz="4" w:space="0" w:color="4F81BD" w:themeColor="accent1"/>
            </w:tcBorders>
            <w:vAlign w:val="center"/>
            <w:hideMark/>
          </w:tcPr>
          <w:p w14:paraId="3E3BA519" w14:textId="77777777" w:rsidR="00CA4F15" w:rsidRPr="00134C59" w:rsidRDefault="00CA4F15" w:rsidP="00BB5C08">
            <w:pPr>
              <w:jc w:val="center"/>
              <w:rPr>
                <w:bCs/>
              </w:rPr>
            </w:pPr>
            <w:r w:rsidRPr="00134C59">
              <w:rPr>
                <w:bCs/>
              </w:rPr>
              <w:t>Total Amount</w:t>
            </w:r>
          </w:p>
          <w:p w14:paraId="113990D1" w14:textId="77777777" w:rsidR="00CA4F15" w:rsidRPr="00134C59" w:rsidRDefault="00CA4F15" w:rsidP="00BB5C08">
            <w:pPr>
              <w:jc w:val="center"/>
              <w:rPr>
                <w:bCs/>
              </w:rPr>
            </w:pPr>
            <w:r w:rsidRPr="00134C59">
              <w:rPr>
                <w:bCs/>
              </w:rPr>
              <w:t>(USD)</w:t>
            </w:r>
          </w:p>
        </w:tc>
      </w:tr>
      <w:tr w:rsidR="00CA4F15" w:rsidRPr="00134C59" w14:paraId="0E3C48A7" w14:textId="77777777" w:rsidTr="524913E5">
        <w:trPr>
          <w:trHeight w:val="498"/>
        </w:trPr>
        <w:tc>
          <w:tcPr>
            <w:tcW w:w="988" w:type="dxa"/>
            <w:tcBorders>
              <w:right w:val="single" w:sz="4" w:space="0" w:color="4F81BD" w:themeColor="accent1"/>
            </w:tcBorders>
            <w:hideMark/>
          </w:tcPr>
          <w:p w14:paraId="7B37211C" w14:textId="1BEC1659" w:rsidR="00CA4F15" w:rsidRPr="00EF3CEA" w:rsidRDefault="00CA4F15" w:rsidP="00BB5C08">
            <w:pPr>
              <w:pStyle w:val="BodyTextIndent"/>
              <w:jc w:val="center"/>
              <w:rPr>
                <w:rFonts w:ascii="Times New Roman" w:hAnsi="Times New Roman"/>
                <w:b/>
              </w:rPr>
            </w:pPr>
            <w:r w:rsidRPr="00EF3CEA">
              <w:rPr>
                <w:rFonts w:ascii="Times New Roman" w:hAnsi="Times New Roman"/>
              </w:rPr>
              <w:t>202</w:t>
            </w:r>
            <w:r w:rsidR="000146B8" w:rsidRPr="00EF3CEA">
              <w:rPr>
                <w:rFonts w:ascii="Times New Roman" w:hAnsi="Times New Roman"/>
              </w:rPr>
              <w:t>8</w:t>
            </w:r>
          </w:p>
        </w:tc>
        <w:tc>
          <w:tcPr>
            <w:tcW w:w="1417" w:type="dxa"/>
            <w:tcBorders>
              <w:left w:val="single" w:sz="4" w:space="0" w:color="4F81BD" w:themeColor="accent1"/>
              <w:right w:val="single" w:sz="4" w:space="0" w:color="4F81BD" w:themeColor="accent1"/>
            </w:tcBorders>
          </w:tcPr>
          <w:p w14:paraId="0CFE1FDE" w14:textId="77777777" w:rsidR="00CA4F15" w:rsidRPr="00134C59" w:rsidRDefault="00CA4F15"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0C194252" w14:textId="77777777" w:rsidR="00CA4F15" w:rsidRPr="00134C59" w:rsidRDefault="00CA4F15"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4011FFE2" w14:textId="77777777" w:rsidR="00CA4F15" w:rsidRPr="00134C59" w:rsidRDefault="00CA4F15"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0D924E82" w14:textId="77777777" w:rsidR="00CA4F15" w:rsidRPr="00134C59" w:rsidRDefault="00CA4F15"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40DA76B1" w14:textId="77777777" w:rsidR="00CA4F15" w:rsidRPr="00134C59" w:rsidRDefault="00CA4F15" w:rsidP="00BB5C08">
            <w:pPr>
              <w:pStyle w:val="BodyTextIndent"/>
              <w:jc w:val="center"/>
              <w:rPr>
                <w:rFonts w:ascii="Times New Roman" w:hAnsi="Times New Roman"/>
                <w:b/>
                <w:bCs/>
              </w:rPr>
            </w:pPr>
          </w:p>
        </w:tc>
        <w:tc>
          <w:tcPr>
            <w:tcW w:w="1758" w:type="dxa"/>
            <w:tcBorders>
              <w:left w:val="single" w:sz="4" w:space="0" w:color="4F81BD" w:themeColor="accent1"/>
            </w:tcBorders>
          </w:tcPr>
          <w:p w14:paraId="18083740" w14:textId="77777777" w:rsidR="00CA4F15" w:rsidRPr="00134C59" w:rsidRDefault="00CA4F15" w:rsidP="00BB5C08">
            <w:pPr>
              <w:pStyle w:val="BodyTextIndent"/>
              <w:jc w:val="center"/>
              <w:rPr>
                <w:rFonts w:ascii="Times New Roman" w:hAnsi="Times New Roman"/>
                <w:b/>
              </w:rPr>
            </w:pPr>
          </w:p>
        </w:tc>
      </w:tr>
      <w:tr w:rsidR="00CA4F15" w:rsidRPr="00134C59" w14:paraId="3D3C47C2" w14:textId="77777777" w:rsidTr="524913E5">
        <w:trPr>
          <w:trHeight w:val="498"/>
        </w:trPr>
        <w:tc>
          <w:tcPr>
            <w:tcW w:w="988" w:type="dxa"/>
            <w:tcBorders>
              <w:right w:val="single" w:sz="4" w:space="0" w:color="4F81BD" w:themeColor="accent1"/>
            </w:tcBorders>
            <w:hideMark/>
          </w:tcPr>
          <w:p w14:paraId="39BBDD33" w14:textId="126731BF" w:rsidR="00CA4F15" w:rsidRPr="00EF3CEA" w:rsidRDefault="00CA4F15" w:rsidP="00BB5C08">
            <w:pPr>
              <w:pStyle w:val="BodyTextIndent"/>
              <w:jc w:val="center"/>
              <w:rPr>
                <w:rFonts w:ascii="Times New Roman" w:hAnsi="Times New Roman"/>
                <w:b/>
              </w:rPr>
            </w:pPr>
            <w:r w:rsidRPr="00EF3CEA">
              <w:rPr>
                <w:rFonts w:ascii="Times New Roman" w:hAnsi="Times New Roman"/>
              </w:rPr>
              <w:t>202</w:t>
            </w:r>
            <w:r w:rsidR="000146B8" w:rsidRPr="00EF3CEA">
              <w:rPr>
                <w:rFonts w:ascii="Times New Roman" w:hAnsi="Times New Roman"/>
              </w:rPr>
              <w:t>9</w:t>
            </w:r>
          </w:p>
        </w:tc>
        <w:tc>
          <w:tcPr>
            <w:tcW w:w="1417" w:type="dxa"/>
            <w:tcBorders>
              <w:left w:val="single" w:sz="4" w:space="0" w:color="4F81BD" w:themeColor="accent1"/>
              <w:right w:val="single" w:sz="4" w:space="0" w:color="4F81BD" w:themeColor="accent1"/>
            </w:tcBorders>
          </w:tcPr>
          <w:p w14:paraId="7721BFA5" w14:textId="77777777" w:rsidR="00CA4F15" w:rsidRPr="00134C59" w:rsidRDefault="00CA4F15"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64C22024" w14:textId="77777777" w:rsidR="00CA4F15" w:rsidRPr="00134C59" w:rsidRDefault="00CA4F15"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0657E105" w14:textId="77777777" w:rsidR="00CA4F15" w:rsidRPr="00134C59" w:rsidRDefault="00CA4F15"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74602B6B" w14:textId="77777777" w:rsidR="00CA4F15" w:rsidRPr="00134C59" w:rsidRDefault="00CA4F15"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286EA753" w14:textId="77777777" w:rsidR="00CA4F15" w:rsidRPr="00134C59" w:rsidRDefault="00CA4F15" w:rsidP="00BB5C08">
            <w:pPr>
              <w:pStyle w:val="BodyTextIndent"/>
              <w:jc w:val="center"/>
              <w:rPr>
                <w:rFonts w:ascii="Times New Roman" w:hAnsi="Times New Roman"/>
                <w:b/>
                <w:bCs/>
              </w:rPr>
            </w:pPr>
          </w:p>
        </w:tc>
        <w:tc>
          <w:tcPr>
            <w:tcW w:w="1758" w:type="dxa"/>
            <w:tcBorders>
              <w:left w:val="single" w:sz="4" w:space="0" w:color="4F81BD" w:themeColor="accent1"/>
            </w:tcBorders>
          </w:tcPr>
          <w:p w14:paraId="3815F3F1" w14:textId="77777777" w:rsidR="00CA4F15" w:rsidRPr="00134C59" w:rsidRDefault="00CA4F15" w:rsidP="00BB5C08">
            <w:pPr>
              <w:pStyle w:val="BodyTextIndent"/>
              <w:jc w:val="center"/>
              <w:rPr>
                <w:rFonts w:ascii="Times New Roman" w:hAnsi="Times New Roman"/>
                <w:b/>
              </w:rPr>
            </w:pPr>
          </w:p>
        </w:tc>
      </w:tr>
      <w:tr w:rsidR="00CA4F15" w:rsidRPr="00134C59" w14:paraId="65FBDFCE" w14:textId="77777777" w:rsidTr="524913E5">
        <w:trPr>
          <w:trHeight w:val="498"/>
        </w:trPr>
        <w:tc>
          <w:tcPr>
            <w:tcW w:w="988" w:type="dxa"/>
            <w:tcBorders>
              <w:right w:val="single" w:sz="4" w:space="0" w:color="4F81BD" w:themeColor="accent1"/>
            </w:tcBorders>
            <w:hideMark/>
          </w:tcPr>
          <w:p w14:paraId="4C99A3D5" w14:textId="656C9A45" w:rsidR="00CA4F15" w:rsidRPr="00EF3CEA" w:rsidRDefault="00CA4F15" w:rsidP="00BB5C08">
            <w:pPr>
              <w:pStyle w:val="BodyTextIndent"/>
              <w:jc w:val="center"/>
              <w:rPr>
                <w:rFonts w:ascii="Times New Roman" w:hAnsi="Times New Roman"/>
                <w:b/>
              </w:rPr>
            </w:pPr>
            <w:r w:rsidRPr="00EF3CEA">
              <w:rPr>
                <w:rFonts w:ascii="Times New Roman" w:hAnsi="Times New Roman"/>
              </w:rPr>
              <w:t>20</w:t>
            </w:r>
            <w:r w:rsidR="000146B8" w:rsidRPr="00EF3CEA">
              <w:rPr>
                <w:rFonts w:ascii="Times New Roman" w:hAnsi="Times New Roman"/>
              </w:rPr>
              <w:t>30</w:t>
            </w:r>
          </w:p>
        </w:tc>
        <w:tc>
          <w:tcPr>
            <w:tcW w:w="1417" w:type="dxa"/>
            <w:tcBorders>
              <w:left w:val="single" w:sz="4" w:space="0" w:color="4F81BD" w:themeColor="accent1"/>
              <w:right w:val="single" w:sz="4" w:space="0" w:color="4F81BD" w:themeColor="accent1"/>
            </w:tcBorders>
          </w:tcPr>
          <w:p w14:paraId="3D2F11B9" w14:textId="77777777" w:rsidR="00CA4F15" w:rsidRPr="00134C59" w:rsidRDefault="00CA4F15"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51C7BCE6" w14:textId="77777777" w:rsidR="00CA4F15" w:rsidRPr="00134C59" w:rsidRDefault="00CA4F15"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76A6A376" w14:textId="77777777" w:rsidR="00CA4F15" w:rsidRPr="00134C59" w:rsidRDefault="00CA4F15"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71D9D2E3" w14:textId="77777777" w:rsidR="00CA4F15" w:rsidRPr="00134C59" w:rsidRDefault="00CA4F15"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4C7C3365" w14:textId="77777777" w:rsidR="00CA4F15" w:rsidRPr="00134C59" w:rsidRDefault="00CA4F15" w:rsidP="00BB5C08">
            <w:pPr>
              <w:pStyle w:val="BodyTextIndent"/>
              <w:jc w:val="center"/>
              <w:rPr>
                <w:rFonts w:ascii="Times New Roman" w:hAnsi="Times New Roman"/>
                <w:b/>
                <w:bCs/>
              </w:rPr>
            </w:pPr>
          </w:p>
        </w:tc>
        <w:tc>
          <w:tcPr>
            <w:tcW w:w="1758" w:type="dxa"/>
            <w:tcBorders>
              <w:left w:val="single" w:sz="4" w:space="0" w:color="4F81BD" w:themeColor="accent1"/>
            </w:tcBorders>
          </w:tcPr>
          <w:p w14:paraId="53CC76F1" w14:textId="77777777" w:rsidR="00CA4F15" w:rsidRPr="00134C59" w:rsidRDefault="00CA4F15" w:rsidP="00BB5C08">
            <w:pPr>
              <w:pStyle w:val="BodyTextIndent"/>
              <w:jc w:val="center"/>
              <w:rPr>
                <w:rFonts w:ascii="Times New Roman" w:hAnsi="Times New Roman"/>
                <w:b/>
              </w:rPr>
            </w:pPr>
          </w:p>
        </w:tc>
      </w:tr>
    </w:tbl>
    <w:p w14:paraId="0AC5BD07" w14:textId="77777777" w:rsidR="00CA4F15" w:rsidRDefault="00CA4F15" w:rsidP="00CA4F15"/>
    <w:p w14:paraId="7FD23DBA" w14:textId="77777777" w:rsidR="00BD151D" w:rsidRDefault="00BD151D" w:rsidP="00CA4F15"/>
    <w:p w14:paraId="1CFF6AB8" w14:textId="77777777" w:rsidR="00BD151D" w:rsidRDefault="00BD151D"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8216E9" w:rsidRPr="00134C59" w14:paraId="16419D23" w14:textId="77777777">
        <w:trPr>
          <w:trHeight w:val="360"/>
        </w:trPr>
        <w:tc>
          <w:tcPr>
            <w:tcW w:w="9918" w:type="dxa"/>
            <w:gridSpan w:val="7"/>
            <w:shd w:val="clear" w:color="auto" w:fill="B8CCE4" w:themeFill="accent1" w:themeFillTint="66"/>
          </w:tcPr>
          <w:p w14:paraId="6CFF392E" w14:textId="50862683" w:rsidR="008216E9" w:rsidRPr="00134C59" w:rsidRDefault="008216E9">
            <w:pPr>
              <w:pStyle w:val="Header"/>
              <w:ind w:right="-108"/>
              <w:rPr>
                <w:rFonts w:ascii="Times New Roman" w:hAnsi="Times New Roman" w:cs="Times New Roman"/>
                <w:b/>
                <w:bCs/>
                <w:color w:val="FF0000"/>
              </w:rPr>
            </w:pPr>
            <w:r w:rsidRPr="00752415">
              <w:rPr>
                <w:rFonts w:ascii="Times New Roman" w:hAnsi="Times New Roman"/>
                <w:b/>
              </w:rPr>
              <w:t xml:space="preserve">IPV 1 dose vial </w:t>
            </w:r>
            <w:r w:rsidR="00360F3F" w:rsidRPr="00752415">
              <w:rPr>
                <w:rFonts w:ascii="Times New Roman" w:hAnsi="Times New Roman"/>
                <w:b/>
              </w:rPr>
              <w:t>–</w:t>
            </w:r>
            <w:r w:rsidRPr="00752415">
              <w:rPr>
                <w:rFonts w:ascii="Times New Roman" w:hAnsi="Times New Roman"/>
                <w:b/>
              </w:rPr>
              <w:t xml:space="preserve"> </w:t>
            </w:r>
            <w:r w:rsidR="00C450A1" w:rsidRPr="00D858E1">
              <w:rPr>
                <w:rFonts w:ascii="Times New Roman" w:hAnsi="Times New Roman"/>
                <w:sz w:val="24"/>
                <w:szCs w:val="24"/>
                <w:lang w:val="en-AU"/>
              </w:rPr>
              <w:t>Limited Hexavalent Transition</w:t>
            </w:r>
          </w:p>
        </w:tc>
      </w:tr>
      <w:tr w:rsidR="008216E9" w:rsidRPr="00134C59" w14:paraId="57BC9D08" w14:textId="77777777">
        <w:trPr>
          <w:trHeight w:val="1170"/>
        </w:trPr>
        <w:tc>
          <w:tcPr>
            <w:tcW w:w="9918" w:type="dxa"/>
            <w:gridSpan w:val="7"/>
            <w:tcBorders>
              <w:bottom w:val="single" w:sz="4" w:space="0" w:color="4F81BD" w:themeColor="accent1"/>
            </w:tcBorders>
            <w:shd w:val="clear" w:color="auto" w:fill="B8CCE4" w:themeFill="accent1" w:themeFillTint="66"/>
          </w:tcPr>
          <w:p w14:paraId="6E361244" w14:textId="77777777" w:rsidR="008216E9" w:rsidRPr="00EF3CEA" w:rsidRDefault="008216E9">
            <w:pPr>
              <w:pStyle w:val="PlainText"/>
              <w:ind w:right="-108"/>
              <w:rPr>
                <w:rFonts w:ascii="Times New Roman" w:hAnsi="Times New Roman"/>
                <w:sz w:val="22"/>
                <w:szCs w:val="22"/>
              </w:rPr>
            </w:pPr>
            <w:r w:rsidRPr="00EF3CEA">
              <w:rPr>
                <w:rFonts w:ascii="Times New Roman" w:hAnsi="Times New Roman"/>
                <w:sz w:val="22"/>
                <w:szCs w:val="22"/>
              </w:rPr>
              <w:t>Quantities per year in vials and doses:</w:t>
            </w:r>
          </w:p>
          <w:p w14:paraId="2B67B0A4" w14:textId="77777777" w:rsidR="008216E9" w:rsidRPr="00EF3CEA" w:rsidRDefault="008216E9">
            <w:pPr>
              <w:pStyle w:val="PlainText"/>
              <w:ind w:right="-108"/>
              <w:rPr>
                <w:rFonts w:ascii="Times New Roman" w:hAnsi="Times New Roman"/>
                <w:sz w:val="22"/>
                <w:szCs w:val="22"/>
              </w:rPr>
            </w:pPr>
            <w:r w:rsidRPr="00EF3CEA">
              <w:rPr>
                <w:rFonts w:ascii="Times New Roman" w:hAnsi="Times New Roman"/>
                <w:sz w:val="22"/>
                <w:szCs w:val="22"/>
              </w:rPr>
              <w:t>2028: 700,000 vials (700,000 doses)</w:t>
            </w:r>
          </w:p>
          <w:p w14:paraId="43F059D2" w14:textId="07F0ACFC" w:rsidR="008216E9" w:rsidRPr="00EF3CEA" w:rsidRDefault="008216E9">
            <w:pPr>
              <w:pStyle w:val="PlainText"/>
              <w:ind w:right="-108"/>
              <w:rPr>
                <w:rFonts w:ascii="Times New Roman" w:hAnsi="Times New Roman"/>
                <w:sz w:val="22"/>
                <w:szCs w:val="22"/>
              </w:rPr>
            </w:pPr>
            <w:r w:rsidRPr="00EF3CEA">
              <w:rPr>
                <w:rFonts w:ascii="Times New Roman" w:hAnsi="Times New Roman"/>
                <w:sz w:val="22"/>
                <w:szCs w:val="22"/>
              </w:rPr>
              <w:t xml:space="preserve">2029: </w:t>
            </w:r>
            <w:r w:rsidR="001918C8" w:rsidRPr="00EF3CEA">
              <w:rPr>
                <w:rFonts w:ascii="Times New Roman" w:hAnsi="Times New Roman"/>
                <w:sz w:val="22"/>
                <w:szCs w:val="22"/>
              </w:rPr>
              <w:t>7</w:t>
            </w:r>
            <w:r w:rsidRPr="00EF3CEA">
              <w:rPr>
                <w:rFonts w:ascii="Times New Roman" w:hAnsi="Times New Roman"/>
                <w:sz w:val="22"/>
                <w:szCs w:val="22"/>
              </w:rPr>
              <w:t>00,000 vials (</w:t>
            </w:r>
            <w:r w:rsidR="004720BD" w:rsidRPr="00EF3CEA">
              <w:rPr>
                <w:rFonts w:ascii="Times New Roman" w:hAnsi="Times New Roman"/>
                <w:sz w:val="22"/>
                <w:szCs w:val="22"/>
              </w:rPr>
              <w:t>7</w:t>
            </w:r>
            <w:r w:rsidRPr="00EF3CEA">
              <w:rPr>
                <w:rFonts w:ascii="Times New Roman" w:hAnsi="Times New Roman"/>
                <w:sz w:val="22"/>
                <w:szCs w:val="22"/>
              </w:rPr>
              <w:t>00,000 doses)</w:t>
            </w:r>
          </w:p>
          <w:p w14:paraId="76B2A9BF" w14:textId="38C3A191" w:rsidR="008216E9" w:rsidRPr="00EF3CEA" w:rsidRDefault="008216E9">
            <w:pPr>
              <w:pStyle w:val="PlainText"/>
              <w:ind w:right="-108"/>
              <w:rPr>
                <w:rFonts w:ascii="Times New Roman" w:hAnsi="Times New Roman"/>
                <w:sz w:val="22"/>
                <w:szCs w:val="22"/>
              </w:rPr>
            </w:pPr>
            <w:r w:rsidRPr="00EF3CEA">
              <w:rPr>
                <w:rFonts w:ascii="Times New Roman" w:hAnsi="Times New Roman"/>
                <w:sz w:val="22"/>
                <w:szCs w:val="22"/>
              </w:rPr>
              <w:t xml:space="preserve">2030: </w:t>
            </w:r>
            <w:r w:rsidR="001918C8" w:rsidRPr="00EF3CEA">
              <w:rPr>
                <w:rFonts w:ascii="Times New Roman" w:hAnsi="Times New Roman"/>
                <w:sz w:val="22"/>
                <w:szCs w:val="22"/>
              </w:rPr>
              <w:t>7</w:t>
            </w:r>
            <w:r w:rsidRPr="00EF3CEA">
              <w:rPr>
                <w:rFonts w:ascii="Times New Roman" w:hAnsi="Times New Roman"/>
                <w:sz w:val="22"/>
                <w:szCs w:val="22"/>
              </w:rPr>
              <w:t>00,000 vials (</w:t>
            </w:r>
            <w:r w:rsidR="004720BD" w:rsidRPr="00EF3CEA">
              <w:rPr>
                <w:rFonts w:ascii="Times New Roman" w:hAnsi="Times New Roman"/>
                <w:sz w:val="22"/>
                <w:szCs w:val="22"/>
              </w:rPr>
              <w:t>7</w:t>
            </w:r>
            <w:r w:rsidRPr="00EF3CEA">
              <w:rPr>
                <w:rFonts w:ascii="Times New Roman" w:hAnsi="Times New Roman"/>
                <w:sz w:val="22"/>
                <w:szCs w:val="22"/>
              </w:rPr>
              <w:t>00,000 doses)</w:t>
            </w:r>
          </w:p>
          <w:p w14:paraId="3F270A22" w14:textId="77777777" w:rsidR="008216E9" w:rsidRPr="00134C59" w:rsidRDefault="008216E9">
            <w:pPr>
              <w:rPr>
                <w:b/>
                <w:bCs/>
                <w:color w:val="FF0000"/>
              </w:rPr>
            </w:pPr>
          </w:p>
        </w:tc>
      </w:tr>
      <w:tr w:rsidR="008216E9" w:rsidRPr="00134C59" w14:paraId="1ABB2649" w14:textId="77777777">
        <w:trPr>
          <w:trHeight w:val="962"/>
        </w:trPr>
        <w:tc>
          <w:tcPr>
            <w:tcW w:w="988" w:type="dxa"/>
            <w:tcBorders>
              <w:right w:val="single" w:sz="4" w:space="0" w:color="4F81BD" w:themeColor="accent1"/>
            </w:tcBorders>
            <w:vAlign w:val="center"/>
            <w:hideMark/>
          </w:tcPr>
          <w:p w14:paraId="79E11E35" w14:textId="77777777" w:rsidR="008216E9" w:rsidRPr="00134C59" w:rsidRDefault="008216E9">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4C50E372" w14:textId="77777777" w:rsidR="008216E9" w:rsidRPr="00134C59" w:rsidRDefault="008216E9">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5632608F" w14:textId="77777777" w:rsidR="008216E9" w:rsidRPr="00134C59" w:rsidRDefault="008216E9">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65AF271D" w14:textId="77777777" w:rsidR="008216E9" w:rsidRPr="00134C59" w:rsidRDefault="008216E9">
            <w:pPr>
              <w:pStyle w:val="BodyTextIndent"/>
              <w:jc w:val="center"/>
              <w:rPr>
                <w:rFonts w:ascii="Times New Roman" w:hAnsi="Times New Roman"/>
                <w:b/>
                <w:bCs/>
              </w:rPr>
            </w:pPr>
            <w:r w:rsidRPr="00134C59">
              <w:rPr>
                <w:rFonts w:ascii="Times New Roman" w:hAnsi="Times New Roman"/>
                <w:bCs/>
              </w:rPr>
              <w:t xml:space="preserve">Price in USD*/vial, FCA </w:t>
            </w:r>
          </w:p>
          <w:p w14:paraId="0B7C6339" w14:textId="77777777" w:rsidR="008216E9" w:rsidRPr="00134C59" w:rsidRDefault="008216E9">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3DF73376" w14:textId="77777777" w:rsidR="008216E9" w:rsidRPr="00134C59" w:rsidRDefault="008216E9">
            <w:pPr>
              <w:pStyle w:val="BodyTextIndent"/>
              <w:jc w:val="center"/>
              <w:rPr>
                <w:rFonts w:ascii="Times New Roman" w:hAnsi="Times New Roman"/>
                <w:b/>
                <w:bCs/>
              </w:rPr>
            </w:pPr>
            <w:r w:rsidRPr="00134C59">
              <w:rPr>
                <w:rFonts w:ascii="Times New Roman" w:hAnsi="Times New Roman"/>
                <w:bCs/>
              </w:rPr>
              <w:t xml:space="preserve">Price in EUR*/vial FCA </w:t>
            </w:r>
          </w:p>
          <w:p w14:paraId="4F7E00B8" w14:textId="77777777" w:rsidR="008216E9" w:rsidRPr="00134C59" w:rsidRDefault="008216E9">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2FEE7E4B" w14:textId="77777777" w:rsidR="008216E9" w:rsidRPr="00134C59" w:rsidRDefault="008216E9">
            <w:pPr>
              <w:jc w:val="center"/>
              <w:rPr>
                <w:bCs/>
              </w:rPr>
            </w:pPr>
            <w:r w:rsidRPr="00134C59">
              <w:rPr>
                <w:bCs/>
              </w:rPr>
              <w:t>Conditions/</w:t>
            </w:r>
          </w:p>
          <w:p w14:paraId="6B6FC8DA" w14:textId="77777777" w:rsidR="008216E9" w:rsidRPr="00134C59" w:rsidRDefault="008216E9">
            <w:pPr>
              <w:jc w:val="center"/>
              <w:rPr>
                <w:bCs/>
              </w:rPr>
            </w:pPr>
            <w:r w:rsidRPr="00134C59">
              <w:rPr>
                <w:bCs/>
              </w:rPr>
              <w:t>Discounts**</w:t>
            </w:r>
          </w:p>
        </w:tc>
        <w:tc>
          <w:tcPr>
            <w:tcW w:w="1758" w:type="dxa"/>
            <w:tcBorders>
              <w:left w:val="single" w:sz="4" w:space="0" w:color="4F81BD" w:themeColor="accent1"/>
            </w:tcBorders>
            <w:vAlign w:val="center"/>
            <w:hideMark/>
          </w:tcPr>
          <w:p w14:paraId="3A794995" w14:textId="77777777" w:rsidR="008216E9" w:rsidRPr="00134C59" w:rsidRDefault="008216E9">
            <w:pPr>
              <w:jc w:val="center"/>
              <w:rPr>
                <w:bCs/>
              </w:rPr>
            </w:pPr>
            <w:r w:rsidRPr="00134C59">
              <w:rPr>
                <w:bCs/>
              </w:rPr>
              <w:t>Total Amount</w:t>
            </w:r>
          </w:p>
          <w:p w14:paraId="5A08B2AB" w14:textId="77777777" w:rsidR="008216E9" w:rsidRPr="00134C59" w:rsidRDefault="008216E9">
            <w:pPr>
              <w:jc w:val="center"/>
              <w:rPr>
                <w:bCs/>
              </w:rPr>
            </w:pPr>
            <w:r w:rsidRPr="00134C59">
              <w:rPr>
                <w:bCs/>
              </w:rPr>
              <w:t>(USD)</w:t>
            </w:r>
          </w:p>
        </w:tc>
      </w:tr>
      <w:tr w:rsidR="008216E9" w:rsidRPr="00134C59" w14:paraId="687A9D3C" w14:textId="77777777">
        <w:trPr>
          <w:trHeight w:val="498"/>
        </w:trPr>
        <w:tc>
          <w:tcPr>
            <w:tcW w:w="988" w:type="dxa"/>
            <w:tcBorders>
              <w:right w:val="single" w:sz="4" w:space="0" w:color="4F81BD" w:themeColor="accent1"/>
            </w:tcBorders>
            <w:hideMark/>
          </w:tcPr>
          <w:p w14:paraId="18B88208" w14:textId="77777777" w:rsidR="008216E9" w:rsidRPr="00EF3CEA" w:rsidRDefault="008216E9">
            <w:pPr>
              <w:pStyle w:val="BodyTextIndent"/>
              <w:jc w:val="center"/>
              <w:rPr>
                <w:rFonts w:ascii="Times New Roman" w:hAnsi="Times New Roman"/>
                <w:b/>
              </w:rPr>
            </w:pPr>
            <w:r w:rsidRPr="00EF3CEA">
              <w:rPr>
                <w:rFonts w:ascii="Times New Roman" w:hAnsi="Times New Roman"/>
              </w:rPr>
              <w:t>2028</w:t>
            </w:r>
          </w:p>
        </w:tc>
        <w:tc>
          <w:tcPr>
            <w:tcW w:w="1417" w:type="dxa"/>
            <w:tcBorders>
              <w:left w:val="single" w:sz="4" w:space="0" w:color="4F81BD" w:themeColor="accent1"/>
              <w:right w:val="single" w:sz="4" w:space="0" w:color="4F81BD" w:themeColor="accent1"/>
            </w:tcBorders>
          </w:tcPr>
          <w:p w14:paraId="796139A1" w14:textId="77777777" w:rsidR="008216E9" w:rsidRPr="00134C59" w:rsidRDefault="008216E9">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21ECD5B1" w14:textId="77777777" w:rsidR="008216E9" w:rsidRPr="00134C59" w:rsidRDefault="008216E9">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15CEB90D" w14:textId="77777777" w:rsidR="008216E9" w:rsidRPr="00134C59" w:rsidRDefault="008216E9">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369DE1B8" w14:textId="77777777" w:rsidR="008216E9" w:rsidRPr="00134C59" w:rsidRDefault="008216E9">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61E919F2" w14:textId="77777777" w:rsidR="008216E9" w:rsidRPr="00134C59" w:rsidRDefault="008216E9">
            <w:pPr>
              <w:pStyle w:val="BodyTextIndent"/>
              <w:jc w:val="center"/>
              <w:rPr>
                <w:rFonts w:ascii="Times New Roman" w:hAnsi="Times New Roman"/>
                <w:b/>
                <w:bCs/>
              </w:rPr>
            </w:pPr>
          </w:p>
        </w:tc>
        <w:tc>
          <w:tcPr>
            <w:tcW w:w="1758" w:type="dxa"/>
            <w:tcBorders>
              <w:left w:val="single" w:sz="4" w:space="0" w:color="4F81BD" w:themeColor="accent1"/>
            </w:tcBorders>
          </w:tcPr>
          <w:p w14:paraId="46954B68" w14:textId="77777777" w:rsidR="008216E9" w:rsidRPr="00134C59" w:rsidRDefault="008216E9">
            <w:pPr>
              <w:pStyle w:val="BodyTextIndent"/>
              <w:jc w:val="center"/>
              <w:rPr>
                <w:rFonts w:ascii="Times New Roman" w:hAnsi="Times New Roman"/>
                <w:b/>
              </w:rPr>
            </w:pPr>
          </w:p>
        </w:tc>
      </w:tr>
      <w:tr w:rsidR="008216E9" w:rsidRPr="00134C59" w14:paraId="089F7D54" w14:textId="77777777">
        <w:trPr>
          <w:trHeight w:val="498"/>
        </w:trPr>
        <w:tc>
          <w:tcPr>
            <w:tcW w:w="988" w:type="dxa"/>
            <w:tcBorders>
              <w:right w:val="single" w:sz="4" w:space="0" w:color="4F81BD" w:themeColor="accent1"/>
            </w:tcBorders>
            <w:hideMark/>
          </w:tcPr>
          <w:p w14:paraId="42EEF970" w14:textId="77777777" w:rsidR="008216E9" w:rsidRPr="00EF3CEA" w:rsidRDefault="008216E9">
            <w:pPr>
              <w:pStyle w:val="BodyTextIndent"/>
              <w:jc w:val="center"/>
              <w:rPr>
                <w:rFonts w:ascii="Times New Roman" w:hAnsi="Times New Roman"/>
                <w:b/>
              </w:rPr>
            </w:pPr>
            <w:r w:rsidRPr="00EF3CEA">
              <w:rPr>
                <w:rFonts w:ascii="Times New Roman" w:hAnsi="Times New Roman"/>
              </w:rPr>
              <w:t>2029</w:t>
            </w:r>
          </w:p>
        </w:tc>
        <w:tc>
          <w:tcPr>
            <w:tcW w:w="1417" w:type="dxa"/>
            <w:tcBorders>
              <w:left w:val="single" w:sz="4" w:space="0" w:color="4F81BD" w:themeColor="accent1"/>
              <w:right w:val="single" w:sz="4" w:space="0" w:color="4F81BD" w:themeColor="accent1"/>
            </w:tcBorders>
          </w:tcPr>
          <w:p w14:paraId="64E41414" w14:textId="77777777" w:rsidR="008216E9" w:rsidRPr="00134C59" w:rsidRDefault="008216E9">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1CE32DAB" w14:textId="77777777" w:rsidR="008216E9" w:rsidRPr="00134C59" w:rsidRDefault="008216E9">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525BA9E6" w14:textId="77777777" w:rsidR="008216E9" w:rsidRPr="00134C59" w:rsidRDefault="008216E9">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2191BFE9" w14:textId="77777777" w:rsidR="008216E9" w:rsidRPr="00134C59" w:rsidRDefault="008216E9">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6F7C21F0" w14:textId="77777777" w:rsidR="008216E9" w:rsidRPr="00134C59" w:rsidRDefault="008216E9">
            <w:pPr>
              <w:pStyle w:val="BodyTextIndent"/>
              <w:jc w:val="center"/>
              <w:rPr>
                <w:rFonts w:ascii="Times New Roman" w:hAnsi="Times New Roman"/>
                <w:b/>
                <w:bCs/>
              </w:rPr>
            </w:pPr>
          </w:p>
        </w:tc>
        <w:tc>
          <w:tcPr>
            <w:tcW w:w="1758" w:type="dxa"/>
            <w:tcBorders>
              <w:left w:val="single" w:sz="4" w:space="0" w:color="4F81BD" w:themeColor="accent1"/>
            </w:tcBorders>
          </w:tcPr>
          <w:p w14:paraId="082EDB4B" w14:textId="77777777" w:rsidR="008216E9" w:rsidRPr="00134C59" w:rsidRDefault="008216E9">
            <w:pPr>
              <w:pStyle w:val="BodyTextIndent"/>
              <w:jc w:val="center"/>
              <w:rPr>
                <w:rFonts w:ascii="Times New Roman" w:hAnsi="Times New Roman"/>
                <w:b/>
              </w:rPr>
            </w:pPr>
          </w:p>
        </w:tc>
      </w:tr>
      <w:tr w:rsidR="008216E9" w:rsidRPr="00134C59" w14:paraId="30D2763E" w14:textId="77777777">
        <w:trPr>
          <w:trHeight w:val="498"/>
        </w:trPr>
        <w:tc>
          <w:tcPr>
            <w:tcW w:w="988" w:type="dxa"/>
            <w:tcBorders>
              <w:right w:val="single" w:sz="4" w:space="0" w:color="4F81BD" w:themeColor="accent1"/>
            </w:tcBorders>
            <w:hideMark/>
          </w:tcPr>
          <w:p w14:paraId="6997B204" w14:textId="77777777" w:rsidR="008216E9" w:rsidRPr="00EF3CEA" w:rsidRDefault="008216E9">
            <w:pPr>
              <w:pStyle w:val="BodyTextIndent"/>
              <w:jc w:val="center"/>
              <w:rPr>
                <w:rFonts w:ascii="Times New Roman" w:hAnsi="Times New Roman"/>
                <w:b/>
              </w:rPr>
            </w:pPr>
            <w:r w:rsidRPr="00EF3CEA">
              <w:rPr>
                <w:rFonts w:ascii="Times New Roman" w:hAnsi="Times New Roman"/>
              </w:rPr>
              <w:t>2030</w:t>
            </w:r>
          </w:p>
        </w:tc>
        <w:tc>
          <w:tcPr>
            <w:tcW w:w="1417" w:type="dxa"/>
            <w:tcBorders>
              <w:left w:val="single" w:sz="4" w:space="0" w:color="4F81BD" w:themeColor="accent1"/>
              <w:right w:val="single" w:sz="4" w:space="0" w:color="4F81BD" w:themeColor="accent1"/>
            </w:tcBorders>
          </w:tcPr>
          <w:p w14:paraId="7B952DA0" w14:textId="77777777" w:rsidR="008216E9" w:rsidRPr="00134C59" w:rsidRDefault="008216E9">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25043BBA" w14:textId="77777777" w:rsidR="008216E9" w:rsidRPr="00134C59" w:rsidRDefault="008216E9">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2E7417ED" w14:textId="77777777" w:rsidR="008216E9" w:rsidRPr="00134C59" w:rsidRDefault="008216E9">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36C6B245" w14:textId="77777777" w:rsidR="008216E9" w:rsidRPr="00134C59" w:rsidRDefault="008216E9">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7FB1CC5E" w14:textId="77777777" w:rsidR="008216E9" w:rsidRPr="00134C59" w:rsidRDefault="008216E9">
            <w:pPr>
              <w:pStyle w:val="BodyTextIndent"/>
              <w:jc w:val="center"/>
              <w:rPr>
                <w:rFonts w:ascii="Times New Roman" w:hAnsi="Times New Roman"/>
                <w:b/>
                <w:bCs/>
              </w:rPr>
            </w:pPr>
          </w:p>
        </w:tc>
        <w:tc>
          <w:tcPr>
            <w:tcW w:w="1758" w:type="dxa"/>
            <w:tcBorders>
              <w:left w:val="single" w:sz="4" w:space="0" w:color="4F81BD" w:themeColor="accent1"/>
            </w:tcBorders>
          </w:tcPr>
          <w:p w14:paraId="62FA210A" w14:textId="77777777" w:rsidR="008216E9" w:rsidRPr="00134C59" w:rsidRDefault="008216E9">
            <w:pPr>
              <w:pStyle w:val="BodyTextIndent"/>
              <w:jc w:val="center"/>
              <w:rPr>
                <w:rFonts w:ascii="Times New Roman" w:hAnsi="Times New Roman"/>
                <w:b/>
              </w:rPr>
            </w:pPr>
          </w:p>
        </w:tc>
      </w:tr>
    </w:tbl>
    <w:p w14:paraId="639F2D46" w14:textId="77777777" w:rsidR="00BD151D" w:rsidRDefault="00BD151D" w:rsidP="00CA4F15"/>
    <w:p w14:paraId="388F7A29" w14:textId="77777777" w:rsidR="00BD151D" w:rsidRDefault="00BD151D" w:rsidP="00CA4F15"/>
    <w:p w14:paraId="503D12FD" w14:textId="77777777" w:rsidR="004A3014" w:rsidRPr="00134C59" w:rsidRDefault="004A3014" w:rsidP="004A3014">
      <w:r w:rsidRPr="00134C59">
        <w:t xml:space="preserve">* Offers can be in USD only (in which case only the USD column needs to be completed). If offer is provided in </w:t>
      </w:r>
      <w:proofErr w:type="gramStart"/>
      <w:r w:rsidRPr="00134C59">
        <w:t>EURO</w:t>
      </w:r>
      <w:proofErr w:type="gramEnd"/>
      <w:r w:rsidRPr="00134C59">
        <w:t xml:space="preserve"> please ensure that both USD &amp; EURO prices are given. Please refer to Part III, Section 6.2, CURRENCY OF PROPOSALS for further information. Offers expressed only in EURO will be invalidated.</w:t>
      </w:r>
    </w:p>
    <w:p w14:paraId="520E5B76" w14:textId="77777777" w:rsidR="004A3014" w:rsidRPr="00134C59" w:rsidRDefault="004A3014" w:rsidP="004A3014">
      <w:pPr>
        <w:rPr>
          <w:bCs/>
        </w:rPr>
      </w:pP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C1556B" w:rsidRPr="00134C59" w14:paraId="41E443BE" w14:textId="77777777">
        <w:trPr>
          <w:trHeight w:val="360"/>
        </w:trPr>
        <w:tc>
          <w:tcPr>
            <w:tcW w:w="9918" w:type="dxa"/>
            <w:gridSpan w:val="7"/>
            <w:shd w:val="clear" w:color="auto" w:fill="B8CCE4" w:themeFill="accent1" w:themeFillTint="66"/>
          </w:tcPr>
          <w:p w14:paraId="5AB3E1A4" w14:textId="49E4A941" w:rsidR="00C1556B" w:rsidRPr="00134C59" w:rsidRDefault="00C1556B">
            <w:pPr>
              <w:pStyle w:val="Header"/>
              <w:ind w:right="-108"/>
              <w:rPr>
                <w:rFonts w:ascii="Times New Roman" w:hAnsi="Times New Roman" w:cs="Times New Roman"/>
                <w:b/>
                <w:bCs/>
                <w:color w:val="FF0000"/>
              </w:rPr>
            </w:pPr>
            <w:r w:rsidRPr="00752415">
              <w:rPr>
                <w:rFonts w:ascii="Times New Roman" w:hAnsi="Times New Roman"/>
                <w:b/>
              </w:rPr>
              <w:lastRenderedPageBreak/>
              <w:t xml:space="preserve">IPV 5 dose vial - </w:t>
            </w:r>
            <w:r w:rsidRPr="00AF1CD1">
              <w:rPr>
                <w:rFonts w:ascii="Times New Roman" w:hAnsi="Times New Roman"/>
                <w:sz w:val="24"/>
                <w:szCs w:val="24"/>
                <w:lang w:val="en-AU"/>
              </w:rPr>
              <w:t>Accelerated Hexavalent Transition</w:t>
            </w:r>
          </w:p>
        </w:tc>
      </w:tr>
      <w:tr w:rsidR="00C1556B" w:rsidRPr="00134C59" w14:paraId="4FDB211A" w14:textId="77777777">
        <w:trPr>
          <w:trHeight w:val="1170"/>
        </w:trPr>
        <w:tc>
          <w:tcPr>
            <w:tcW w:w="9918" w:type="dxa"/>
            <w:gridSpan w:val="7"/>
            <w:tcBorders>
              <w:bottom w:val="single" w:sz="4" w:space="0" w:color="4F81BD" w:themeColor="accent1"/>
            </w:tcBorders>
            <w:shd w:val="clear" w:color="auto" w:fill="B8CCE4" w:themeFill="accent1" w:themeFillTint="66"/>
          </w:tcPr>
          <w:p w14:paraId="6D07B0D4" w14:textId="77777777" w:rsidR="00C1556B" w:rsidRPr="00EF3CEA" w:rsidRDefault="00C1556B">
            <w:pPr>
              <w:pStyle w:val="PlainText"/>
              <w:ind w:right="-108"/>
              <w:rPr>
                <w:rFonts w:ascii="Times New Roman" w:hAnsi="Times New Roman"/>
                <w:sz w:val="22"/>
                <w:szCs w:val="22"/>
              </w:rPr>
            </w:pPr>
            <w:r w:rsidRPr="00EF3CEA">
              <w:rPr>
                <w:rFonts w:ascii="Times New Roman" w:hAnsi="Times New Roman"/>
                <w:sz w:val="22"/>
                <w:szCs w:val="22"/>
              </w:rPr>
              <w:t>Quantities per year in vials and doses:</w:t>
            </w:r>
          </w:p>
          <w:p w14:paraId="5B17A8EE" w14:textId="4BA84A2E" w:rsidR="00C1556B" w:rsidRPr="00EF3CEA" w:rsidRDefault="00C1556B">
            <w:pPr>
              <w:pStyle w:val="PlainText"/>
              <w:ind w:right="-108"/>
              <w:rPr>
                <w:rFonts w:ascii="Times New Roman" w:hAnsi="Times New Roman"/>
                <w:sz w:val="22"/>
                <w:szCs w:val="22"/>
              </w:rPr>
            </w:pPr>
            <w:r w:rsidRPr="00EF3CEA">
              <w:rPr>
                <w:rFonts w:ascii="Times New Roman" w:hAnsi="Times New Roman"/>
                <w:sz w:val="22"/>
                <w:szCs w:val="22"/>
              </w:rPr>
              <w:t xml:space="preserve">2028: </w:t>
            </w:r>
            <w:r w:rsidR="00483445" w:rsidRPr="00EF3CEA">
              <w:rPr>
                <w:rFonts w:ascii="Times New Roman" w:hAnsi="Times New Roman"/>
                <w:sz w:val="22"/>
                <w:szCs w:val="22"/>
              </w:rPr>
              <w:t>8,2</w:t>
            </w:r>
            <w:r w:rsidRPr="00EF3CEA">
              <w:rPr>
                <w:rFonts w:ascii="Times New Roman" w:hAnsi="Times New Roman"/>
                <w:sz w:val="22"/>
                <w:szCs w:val="22"/>
              </w:rPr>
              <w:t>00,000 vials (</w:t>
            </w:r>
            <w:r w:rsidR="00DD75E7" w:rsidRPr="00EF3CEA">
              <w:rPr>
                <w:rFonts w:ascii="Times New Roman" w:hAnsi="Times New Roman"/>
                <w:sz w:val="22"/>
                <w:szCs w:val="22"/>
              </w:rPr>
              <w:t>41,0</w:t>
            </w:r>
            <w:r w:rsidRPr="00EF3CEA">
              <w:rPr>
                <w:rFonts w:ascii="Times New Roman" w:hAnsi="Times New Roman"/>
                <w:sz w:val="22"/>
                <w:szCs w:val="22"/>
              </w:rPr>
              <w:t>00,000 doses)</w:t>
            </w:r>
          </w:p>
          <w:p w14:paraId="35B88C4D" w14:textId="3BDB8C2C" w:rsidR="00C1556B" w:rsidRPr="00EF3CEA" w:rsidRDefault="00C1556B">
            <w:pPr>
              <w:pStyle w:val="PlainText"/>
              <w:ind w:right="-108"/>
              <w:rPr>
                <w:rFonts w:ascii="Times New Roman" w:hAnsi="Times New Roman"/>
                <w:sz w:val="22"/>
                <w:szCs w:val="22"/>
              </w:rPr>
            </w:pPr>
            <w:r w:rsidRPr="00EF3CEA">
              <w:rPr>
                <w:rFonts w:ascii="Times New Roman" w:hAnsi="Times New Roman"/>
                <w:sz w:val="22"/>
                <w:szCs w:val="22"/>
              </w:rPr>
              <w:t xml:space="preserve">2029: </w:t>
            </w:r>
            <w:r w:rsidR="00483445" w:rsidRPr="00EF3CEA">
              <w:rPr>
                <w:rFonts w:ascii="Times New Roman" w:hAnsi="Times New Roman"/>
                <w:sz w:val="22"/>
                <w:szCs w:val="22"/>
              </w:rPr>
              <w:t>5,</w:t>
            </w:r>
            <w:r w:rsidRPr="00EF3CEA">
              <w:rPr>
                <w:rFonts w:ascii="Times New Roman" w:hAnsi="Times New Roman"/>
                <w:sz w:val="22"/>
                <w:szCs w:val="22"/>
              </w:rPr>
              <w:t>400,000 vials (</w:t>
            </w:r>
            <w:r w:rsidR="00DD75E7" w:rsidRPr="00EF3CEA">
              <w:rPr>
                <w:rFonts w:ascii="Times New Roman" w:hAnsi="Times New Roman"/>
                <w:sz w:val="22"/>
                <w:szCs w:val="22"/>
              </w:rPr>
              <w:t>27,</w:t>
            </w:r>
            <w:r w:rsidR="008708F8" w:rsidRPr="00EF3CEA">
              <w:rPr>
                <w:rFonts w:ascii="Times New Roman" w:hAnsi="Times New Roman"/>
                <w:sz w:val="22"/>
                <w:szCs w:val="22"/>
              </w:rPr>
              <w:t>0</w:t>
            </w:r>
            <w:r w:rsidRPr="00EF3CEA">
              <w:rPr>
                <w:rFonts w:ascii="Times New Roman" w:hAnsi="Times New Roman"/>
                <w:sz w:val="22"/>
                <w:szCs w:val="22"/>
              </w:rPr>
              <w:t>00,000 doses)</w:t>
            </w:r>
          </w:p>
          <w:p w14:paraId="03EB37A6" w14:textId="3938E425" w:rsidR="00C1556B" w:rsidRPr="00EF3CEA" w:rsidRDefault="00C1556B">
            <w:pPr>
              <w:pStyle w:val="PlainText"/>
              <w:ind w:right="-108"/>
              <w:rPr>
                <w:rFonts w:ascii="Times New Roman" w:hAnsi="Times New Roman"/>
                <w:sz w:val="22"/>
                <w:szCs w:val="22"/>
              </w:rPr>
            </w:pPr>
            <w:r w:rsidRPr="00EF3CEA">
              <w:rPr>
                <w:rFonts w:ascii="Times New Roman" w:hAnsi="Times New Roman"/>
                <w:sz w:val="22"/>
                <w:szCs w:val="22"/>
              </w:rPr>
              <w:t>2030: 4</w:t>
            </w:r>
            <w:r w:rsidR="00DE087E" w:rsidRPr="00EF3CEA">
              <w:rPr>
                <w:rFonts w:ascii="Times New Roman" w:hAnsi="Times New Roman"/>
                <w:sz w:val="22"/>
                <w:szCs w:val="22"/>
              </w:rPr>
              <w:t>,0</w:t>
            </w:r>
            <w:r w:rsidRPr="00EF3CEA">
              <w:rPr>
                <w:rFonts w:ascii="Times New Roman" w:hAnsi="Times New Roman"/>
                <w:sz w:val="22"/>
                <w:szCs w:val="22"/>
              </w:rPr>
              <w:t>00,000 vials (</w:t>
            </w:r>
            <w:r w:rsidR="008708F8" w:rsidRPr="00EF3CEA">
              <w:rPr>
                <w:rFonts w:ascii="Times New Roman" w:hAnsi="Times New Roman"/>
                <w:sz w:val="22"/>
                <w:szCs w:val="22"/>
              </w:rPr>
              <w:t>20,0</w:t>
            </w:r>
            <w:r w:rsidRPr="00EF3CEA">
              <w:rPr>
                <w:rFonts w:ascii="Times New Roman" w:hAnsi="Times New Roman"/>
                <w:sz w:val="22"/>
                <w:szCs w:val="22"/>
              </w:rPr>
              <w:t>00,000 doses)</w:t>
            </w:r>
          </w:p>
          <w:p w14:paraId="71C28E54" w14:textId="77777777" w:rsidR="00C1556B" w:rsidRPr="00EF3CEA" w:rsidRDefault="00C1556B">
            <w:pPr>
              <w:rPr>
                <w:b/>
              </w:rPr>
            </w:pPr>
          </w:p>
        </w:tc>
      </w:tr>
      <w:tr w:rsidR="00C1556B" w:rsidRPr="00134C59" w14:paraId="06EDCFB4" w14:textId="77777777">
        <w:trPr>
          <w:trHeight w:val="962"/>
        </w:trPr>
        <w:tc>
          <w:tcPr>
            <w:tcW w:w="988" w:type="dxa"/>
            <w:tcBorders>
              <w:right w:val="single" w:sz="4" w:space="0" w:color="4F81BD" w:themeColor="accent1"/>
            </w:tcBorders>
            <w:vAlign w:val="center"/>
            <w:hideMark/>
          </w:tcPr>
          <w:p w14:paraId="2491D490"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0994644B"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1CD84BC4"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30DF72B9"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 xml:space="preserve">Price in USD*/vial, FCA </w:t>
            </w:r>
          </w:p>
          <w:p w14:paraId="0740F8DB" w14:textId="77777777" w:rsidR="00C1556B" w:rsidRPr="00134C59" w:rsidRDefault="00C1556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62978E46"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 xml:space="preserve">Price in EUR*/vial FCA </w:t>
            </w:r>
          </w:p>
          <w:p w14:paraId="6B39ED6B" w14:textId="77777777" w:rsidR="00C1556B" w:rsidRPr="00134C59" w:rsidRDefault="00C1556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2856017B" w14:textId="77777777" w:rsidR="00C1556B" w:rsidRPr="00134C59" w:rsidRDefault="00C1556B">
            <w:pPr>
              <w:jc w:val="center"/>
              <w:rPr>
                <w:bCs/>
              </w:rPr>
            </w:pPr>
            <w:r w:rsidRPr="00134C59">
              <w:rPr>
                <w:bCs/>
              </w:rPr>
              <w:t>Conditions/</w:t>
            </w:r>
          </w:p>
          <w:p w14:paraId="06839CD6" w14:textId="77777777" w:rsidR="00C1556B" w:rsidRPr="00134C59" w:rsidRDefault="00C1556B">
            <w:pPr>
              <w:jc w:val="center"/>
              <w:rPr>
                <w:bCs/>
              </w:rPr>
            </w:pPr>
            <w:r w:rsidRPr="00134C59">
              <w:rPr>
                <w:bCs/>
              </w:rPr>
              <w:t>Discounts**</w:t>
            </w:r>
          </w:p>
        </w:tc>
        <w:tc>
          <w:tcPr>
            <w:tcW w:w="1758" w:type="dxa"/>
            <w:tcBorders>
              <w:left w:val="single" w:sz="4" w:space="0" w:color="4F81BD" w:themeColor="accent1"/>
            </w:tcBorders>
            <w:vAlign w:val="center"/>
            <w:hideMark/>
          </w:tcPr>
          <w:p w14:paraId="0224665C" w14:textId="77777777" w:rsidR="00C1556B" w:rsidRPr="00134C59" w:rsidRDefault="00C1556B">
            <w:pPr>
              <w:jc w:val="center"/>
              <w:rPr>
                <w:bCs/>
              </w:rPr>
            </w:pPr>
            <w:r w:rsidRPr="00134C59">
              <w:rPr>
                <w:bCs/>
              </w:rPr>
              <w:t>Total Amount</w:t>
            </w:r>
          </w:p>
          <w:p w14:paraId="497775C5" w14:textId="77777777" w:rsidR="00C1556B" w:rsidRPr="00134C59" w:rsidRDefault="00C1556B">
            <w:pPr>
              <w:jc w:val="center"/>
              <w:rPr>
                <w:bCs/>
              </w:rPr>
            </w:pPr>
            <w:r w:rsidRPr="00134C59">
              <w:rPr>
                <w:bCs/>
              </w:rPr>
              <w:t>(USD)</w:t>
            </w:r>
          </w:p>
        </w:tc>
      </w:tr>
      <w:tr w:rsidR="00C1556B" w:rsidRPr="00134C59" w14:paraId="2E6B1B37" w14:textId="77777777">
        <w:trPr>
          <w:trHeight w:val="498"/>
        </w:trPr>
        <w:tc>
          <w:tcPr>
            <w:tcW w:w="988" w:type="dxa"/>
            <w:tcBorders>
              <w:right w:val="single" w:sz="4" w:space="0" w:color="4F81BD" w:themeColor="accent1"/>
            </w:tcBorders>
            <w:hideMark/>
          </w:tcPr>
          <w:p w14:paraId="6C45DB4B" w14:textId="77777777" w:rsidR="00C1556B" w:rsidRPr="00EF3CEA" w:rsidRDefault="00C1556B">
            <w:pPr>
              <w:pStyle w:val="BodyTextIndent"/>
              <w:jc w:val="center"/>
              <w:rPr>
                <w:rFonts w:ascii="Times New Roman" w:hAnsi="Times New Roman"/>
                <w:b/>
              </w:rPr>
            </w:pPr>
            <w:r w:rsidRPr="00EF3CEA">
              <w:rPr>
                <w:rFonts w:ascii="Times New Roman" w:hAnsi="Times New Roman"/>
              </w:rPr>
              <w:t>2028</w:t>
            </w:r>
          </w:p>
        </w:tc>
        <w:tc>
          <w:tcPr>
            <w:tcW w:w="1417" w:type="dxa"/>
            <w:tcBorders>
              <w:left w:val="single" w:sz="4" w:space="0" w:color="4F81BD" w:themeColor="accent1"/>
              <w:right w:val="single" w:sz="4" w:space="0" w:color="4F81BD" w:themeColor="accent1"/>
            </w:tcBorders>
          </w:tcPr>
          <w:p w14:paraId="4EFAC135" w14:textId="77777777" w:rsidR="00C1556B" w:rsidRPr="00134C59" w:rsidRDefault="00C1556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04D2FCED" w14:textId="77777777" w:rsidR="00C1556B" w:rsidRPr="00134C59" w:rsidRDefault="00C1556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2D3DCE71" w14:textId="77777777" w:rsidR="00C1556B" w:rsidRPr="00134C59" w:rsidRDefault="00C1556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37257D53" w14:textId="77777777" w:rsidR="00C1556B" w:rsidRPr="00134C59" w:rsidRDefault="00C1556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34459C70" w14:textId="77777777" w:rsidR="00C1556B" w:rsidRPr="00134C59" w:rsidRDefault="00C1556B">
            <w:pPr>
              <w:pStyle w:val="BodyTextIndent"/>
              <w:jc w:val="center"/>
              <w:rPr>
                <w:rFonts w:ascii="Times New Roman" w:hAnsi="Times New Roman"/>
                <w:b/>
                <w:bCs/>
              </w:rPr>
            </w:pPr>
          </w:p>
        </w:tc>
        <w:tc>
          <w:tcPr>
            <w:tcW w:w="1758" w:type="dxa"/>
            <w:tcBorders>
              <w:left w:val="single" w:sz="4" w:space="0" w:color="4F81BD" w:themeColor="accent1"/>
            </w:tcBorders>
          </w:tcPr>
          <w:p w14:paraId="6D8F52DF" w14:textId="77777777" w:rsidR="00C1556B" w:rsidRPr="00134C59" w:rsidRDefault="00C1556B">
            <w:pPr>
              <w:pStyle w:val="BodyTextIndent"/>
              <w:jc w:val="center"/>
              <w:rPr>
                <w:rFonts w:ascii="Times New Roman" w:hAnsi="Times New Roman"/>
                <w:b/>
              </w:rPr>
            </w:pPr>
          </w:p>
        </w:tc>
      </w:tr>
      <w:tr w:rsidR="00C1556B" w:rsidRPr="00134C59" w14:paraId="3791283E" w14:textId="77777777">
        <w:trPr>
          <w:trHeight w:val="498"/>
        </w:trPr>
        <w:tc>
          <w:tcPr>
            <w:tcW w:w="988" w:type="dxa"/>
            <w:tcBorders>
              <w:right w:val="single" w:sz="4" w:space="0" w:color="4F81BD" w:themeColor="accent1"/>
            </w:tcBorders>
            <w:hideMark/>
          </w:tcPr>
          <w:p w14:paraId="5DFFDD87" w14:textId="77777777" w:rsidR="00C1556B" w:rsidRPr="00EF3CEA" w:rsidRDefault="00C1556B">
            <w:pPr>
              <w:pStyle w:val="BodyTextIndent"/>
              <w:jc w:val="center"/>
              <w:rPr>
                <w:rFonts w:ascii="Times New Roman" w:hAnsi="Times New Roman"/>
                <w:b/>
              </w:rPr>
            </w:pPr>
            <w:r w:rsidRPr="00EF3CEA">
              <w:rPr>
                <w:rFonts w:ascii="Times New Roman" w:hAnsi="Times New Roman"/>
              </w:rPr>
              <w:t>2029</w:t>
            </w:r>
          </w:p>
        </w:tc>
        <w:tc>
          <w:tcPr>
            <w:tcW w:w="1417" w:type="dxa"/>
            <w:tcBorders>
              <w:left w:val="single" w:sz="4" w:space="0" w:color="4F81BD" w:themeColor="accent1"/>
              <w:right w:val="single" w:sz="4" w:space="0" w:color="4F81BD" w:themeColor="accent1"/>
            </w:tcBorders>
          </w:tcPr>
          <w:p w14:paraId="3BE267FF" w14:textId="77777777" w:rsidR="00C1556B" w:rsidRPr="00134C59" w:rsidRDefault="00C1556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77BC8750" w14:textId="77777777" w:rsidR="00C1556B" w:rsidRPr="00134C59" w:rsidRDefault="00C1556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169FF490" w14:textId="77777777" w:rsidR="00C1556B" w:rsidRPr="00134C59" w:rsidRDefault="00C1556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1175EC64" w14:textId="77777777" w:rsidR="00C1556B" w:rsidRPr="00134C59" w:rsidRDefault="00C1556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73FA7504" w14:textId="77777777" w:rsidR="00C1556B" w:rsidRPr="00134C59" w:rsidRDefault="00C1556B">
            <w:pPr>
              <w:pStyle w:val="BodyTextIndent"/>
              <w:jc w:val="center"/>
              <w:rPr>
                <w:rFonts w:ascii="Times New Roman" w:hAnsi="Times New Roman"/>
                <w:b/>
                <w:bCs/>
              </w:rPr>
            </w:pPr>
          </w:p>
        </w:tc>
        <w:tc>
          <w:tcPr>
            <w:tcW w:w="1758" w:type="dxa"/>
            <w:tcBorders>
              <w:left w:val="single" w:sz="4" w:space="0" w:color="4F81BD" w:themeColor="accent1"/>
            </w:tcBorders>
          </w:tcPr>
          <w:p w14:paraId="6A681F99" w14:textId="77777777" w:rsidR="00C1556B" w:rsidRPr="00134C59" w:rsidRDefault="00C1556B">
            <w:pPr>
              <w:pStyle w:val="BodyTextIndent"/>
              <w:jc w:val="center"/>
              <w:rPr>
                <w:rFonts w:ascii="Times New Roman" w:hAnsi="Times New Roman"/>
                <w:b/>
              </w:rPr>
            </w:pPr>
          </w:p>
        </w:tc>
      </w:tr>
      <w:tr w:rsidR="00C1556B" w:rsidRPr="00134C59" w14:paraId="5506B5E2" w14:textId="77777777">
        <w:trPr>
          <w:trHeight w:val="498"/>
        </w:trPr>
        <w:tc>
          <w:tcPr>
            <w:tcW w:w="988" w:type="dxa"/>
            <w:tcBorders>
              <w:right w:val="single" w:sz="4" w:space="0" w:color="4F81BD" w:themeColor="accent1"/>
            </w:tcBorders>
            <w:hideMark/>
          </w:tcPr>
          <w:p w14:paraId="56C1AF6F" w14:textId="77777777" w:rsidR="00C1556B" w:rsidRPr="00EF3CEA" w:rsidRDefault="00C1556B">
            <w:pPr>
              <w:pStyle w:val="BodyTextIndent"/>
              <w:jc w:val="center"/>
              <w:rPr>
                <w:rFonts w:ascii="Times New Roman" w:hAnsi="Times New Roman"/>
                <w:b/>
              </w:rPr>
            </w:pPr>
            <w:r w:rsidRPr="00EF3CEA">
              <w:rPr>
                <w:rFonts w:ascii="Times New Roman" w:hAnsi="Times New Roman"/>
              </w:rPr>
              <w:t>2030</w:t>
            </w:r>
          </w:p>
        </w:tc>
        <w:tc>
          <w:tcPr>
            <w:tcW w:w="1417" w:type="dxa"/>
            <w:tcBorders>
              <w:left w:val="single" w:sz="4" w:space="0" w:color="4F81BD" w:themeColor="accent1"/>
              <w:right w:val="single" w:sz="4" w:space="0" w:color="4F81BD" w:themeColor="accent1"/>
            </w:tcBorders>
          </w:tcPr>
          <w:p w14:paraId="5F741827" w14:textId="77777777" w:rsidR="00C1556B" w:rsidRPr="00134C59" w:rsidRDefault="00C1556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03CF806A" w14:textId="77777777" w:rsidR="00C1556B" w:rsidRPr="00134C59" w:rsidRDefault="00C1556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4A7E19BB" w14:textId="77777777" w:rsidR="00C1556B" w:rsidRPr="00134C59" w:rsidRDefault="00C1556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62ADEFC0" w14:textId="77777777" w:rsidR="00C1556B" w:rsidRPr="00134C59" w:rsidRDefault="00C1556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45D38A44" w14:textId="77777777" w:rsidR="00C1556B" w:rsidRPr="00134C59" w:rsidRDefault="00C1556B">
            <w:pPr>
              <w:pStyle w:val="BodyTextIndent"/>
              <w:jc w:val="center"/>
              <w:rPr>
                <w:rFonts w:ascii="Times New Roman" w:hAnsi="Times New Roman"/>
                <w:b/>
                <w:bCs/>
              </w:rPr>
            </w:pPr>
          </w:p>
        </w:tc>
        <w:tc>
          <w:tcPr>
            <w:tcW w:w="1758" w:type="dxa"/>
            <w:tcBorders>
              <w:left w:val="single" w:sz="4" w:space="0" w:color="4F81BD" w:themeColor="accent1"/>
            </w:tcBorders>
          </w:tcPr>
          <w:p w14:paraId="5F6C33A9" w14:textId="77777777" w:rsidR="00C1556B" w:rsidRPr="00134C59" w:rsidRDefault="00C1556B">
            <w:pPr>
              <w:pStyle w:val="BodyTextIndent"/>
              <w:jc w:val="center"/>
              <w:rPr>
                <w:rFonts w:ascii="Times New Roman" w:hAnsi="Times New Roman"/>
                <w:b/>
              </w:rPr>
            </w:pPr>
          </w:p>
        </w:tc>
      </w:tr>
    </w:tbl>
    <w:p w14:paraId="61CDB5B9" w14:textId="77777777" w:rsidR="00C1556B" w:rsidRDefault="00C1556B" w:rsidP="00CA4F15"/>
    <w:p w14:paraId="35C8CF37" w14:textId="77777777" w:rsidR="00C1556B" w:rsidRDefault="00C1556B" w:rsidP="00CA4F15"/>
    <w:p w14:paraId="007AE36E" w14:textId="77777777" w:rsidR="00C1556B" w:rsidRDefault="00C1556B" w:rsidP="00CA4F15"/>
    <w:p w14:paraId="402F6F16" w14:textId="77777777" w:rsidR="00C1556B" w:rsidRDefault="00C1556B"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C1556B" w:rsidRPr="00134C59" w14:paraId="0447E400" w14:textId="77777777">
        <w:trPr>
          <w:trHeight w:val="360"/>
        </w:trPr>
        <w:tc>
          <w:tcPr>
            <w:tcW w:w="9918" w:type="dxa"/>
            <w:gridSpan w:val="7"/>
            <w:shd w:val="clear" w:color="auto" w:fill="B8CCE4" w:themeFill="accent1" w:themeFillTint="66"/>
          </w:tcPr>
          <w:p w14:paraId="69913FC2" w14:textId="369DDBBF" w:rsidR="00C1556B" w:rsidRPr="00134C59" w:rsidRDefault="00C1556B">
            <w:pPr>
              <w:pStyle w:val="Header"/>
              <w:ind w:right="-108"/>
              <w:rPr>
                <w:rFonts w:ascii="Times New Roman" w:hAnsi="Times New Roman" w:cs="Times New Roman"/>
                <w:b/>
                <w:bCs/>
                <w:color w:val="FF0000"/>
              </w:rPr>
            </w:pPr>
            <w:r w:rsidRPr="00752415">
              <w:rPr>
                <w:rFonts w:ascii="Times New Roman" w:hAnsi="Times New Roman"/>
                <w:b/>
              </w:rPr>
              <w:t xml:space="preserve">IPV 5 dose vial – </w:t>
            </w:r>
            <w:r w:rsidRPr="00D858E1">
              <w:rPr>
                <w:rFonts w:ascii="Times New Roman" w:hAnsi="Times New Roman"/>
                <w:sz w:val="24"/>
                <w:szCs w:val="24"/>
                <w:lang w:val="en-AU"/>
              </w:rPr>
              <w:t>Limited Hexavalent Transition</w:t>
            </w:r>
          </w:p>
        </w:tc>
      </w:tr>
      <w:tr w:rsidR="00C1556B" w:rsidRPr="00134C59" w14:paraId="62BC41C9" w14:textId="77777777">
        <w:trPr>
          <w:trHeight w:val="1170"/>
        </w:trPr>
        <w:tc>
          <w:tcPr>
            <w:tcW w:w="9918" w:type="dxa"/>
            <w:gridSpan w:val="7"/>
            <w:tcBorders>
              <w:bottom w:val="single" w:sz="4" w:space="0" w:color="4F81BD" w:themeColor="accent1"/>
            </w:tcBorders>
            <w:shd w:val="clear" w:color="auto" w:fill="B8CCE4" w:themeFill="accent1" w:themeFillTint="66"/>
          </w:tcPr>
          <w:p w14:paraId="55028467" w14:textId="77777777" w:rsidR="00C1556B" w:rsidRPr="00EF3CEA" w:rsidRDefault="00C1556B">
            <w:pPr>
              <w:pStyle w:val="PlainText"/>
              <w:ind w:right="-108"/>
              <w:rPr>
                <w:rFonts w:ascii="Times New Roman" w:hAnsi="Times New Roman"/>
                <w:sz w:val="22"/>
                <w:szCs w:val="22"/>
              </w:rPr>
            </w:pPr>
            <w:r w:rsidRPr="00EF3CEA">
              <w:rPr>
                <w:rFonts w:ascii="Times New Roman" w:hAnsi="Times New Roman"/>
                <w:sz w:val="22"/>
                <w:szCs w:val="22"/>
              </w:rPr>
              <w:t>Quantities per year in vials and doses:</w:t>
            </w:r>
          </w:p>
          <w:p w14:paraId="2979B89B" w14:textId="7EC291D7" w:rsidR="00DE087E" w:rsidRPr="00EF3CEA" w:rsidRDefault="00DE087E" w:rsidP="00DE087E">
            <w:pPr>
              <w:pStyle w:val="PlainText"/>
              <w:ind w:right="-108"/>
              <w:rPr>
                <w:rFonts w:ascii="Times New Roman" w:hAnsi="Times New Roman"/>
                <w:sz w:val="22"/>
                <w:szCs w:val="22"/>
              </w:rPr>
            </w:pPr>
            <w:r w:rsidRPr="00EF3CEA">
              <w:rPr>
                <w:rFonts w:ascii="Times New Roman" w:hAnsi="Times New Roman"/>
                <w:sz w:val="22"/>
                <w:szCs w:val="22"/>
              </w:rPr>
              <w:t xml:space="preserve">2028: </w:t>
            </w:r>
            <w:r w:rsidR="009E2B90" w:rsidRPr="00EF3CEA">
              <w:rPr>
                <w:rFonts w:ascii="Times New Roman" w:hAnsi="Times New Roman"/>
                <w:sz w:val="22"/>
                <w:szCs w:val="22"/>
              </w:rPr>
              <w:t>11</w:t>
            </w:r>
            <w:r w:rsidRPr="00EF3CEA">
              <w:rPr>
                <w:rFonts w:ascii="Times New Roman" w:hAnsi="Times New Roman"/>
                <w:sz w:val="22"/>
                <w:szCs w:val="22"/>
              </w:rPr>
              <w:t>,</w:t>
            </w:r>
            <w:r w:rsidR="009E2B90" w:rsidRPr="00EF3CEA">
              <w:rPr>
                <w:rFonts w:ascii="Times New Roman" w:hAnsi="Times New Roman"/>
                <w:sz w:val="22"/>
                <w:szCs w:val="22"/>
              </w:rPr>
              <w:t>6</w:t>
            </w:r>
            <w:r w:rsidRPr="00EF3CEA">
              <w:rPr>
                <w:rFonts w:ascii="Times New Roman" w:hAnsi="Times New Roman"/>
                <w:sz w:val="22"/>
                <w:szCs w:val="22"/>
              </w:rPr>
              <w:t>00,000 vials (</w:t>
            </w:r>
            <w:r w:rsidR="005F2B60" w:rsidRPr="00EF3CEA">
              <w:rPr>
                <w:rFonts w:ascii="Times New Roman" w:hAnsi="Times New Roman"/>
                <w:sz w:val="22"/>
                <w:szCs w:val="22"/>
              </w:rPr>
              <w:t>58</w:t>
            </w:r>
            <w:r w:rsidRPr="00EF3CEA">
              <w:rPr>
                <w:rFonts w:ascii="Times New Roman" w:hAnsi="Times New Roman"/>
                <w:sz w:val="22"/>
                <w:szCs w:val="22"/>
              </w:rPr>
              <w:t>,000,000 doses)</w:t>
            </w:r>
          </w:p>
          <w:p w14:paraId="3DABE21C" w14:textId="1B78B2C5" w:rsidR="00DE087E" w:rsidRPr="00EF3CEA" w:rsidRDefault="00DE087E" w:rsidP="00DE087E">
            <w:pPr>
              <w:pStyle w:val="PlainText"/>
              <w:ind w:right="-108"/>
              <w:rPr>
                <w:rFonts w:ascii="Times New Roman" w:hAnsi="Times New Roman"/>
                <w:sz w:val="22"/>
                <w:szCs w:val="22"/>
              </w:rPr>
            </w:pPr>
            <w:r w:rsidRPr="00EF3CEA">
              <w:rPr>
                <w:rFonts w:ascii="Times New Roman" w:hAnsi="Times New Roman"/>
                <w:sz w:val="22"/>
                <w:szCs w:val="22"/>
              </w:rPr>
              <w:t xml:space="preserve">2029: </w:t>
            </w:r>
            <w:r w:rsidR="009E2B90" w:rsidRPr="00EF3CEA">
              <w:rPr>
                <w:rFonts w:ascii="Times New Roman" w:hAnsi="Times New Roman"/>
                <w:sz w:val="22"/>
                <w:szCs w:val="22"/>
              </w:rPr>
              <w:t>10,8</w:t>
            </w:r>
            <w:r w:rsidRPr="00EF3CEA">
              <w:rPr>
                <w:rFonts w:ascii="Times New Roman" w:hAnsi="Times New Roman"/>
                <w:sz w:val="22"/>
                <w:szCs w:val="22"/>
              </w:rPr>
              <w:t>00,000 vials (</w:t>
            </w:r>
            <w:r w:rsidR="005F2B60" w:rsidRPr="00EF3CEA">
              <w:rPr>
                <w:rFonts w:ascii="Times New Roman" w:hAnsi="Times New Roman"/>
                <w:sz w:val="22"/>
                <w:szCs w:val="22"/>
              </w:rPr>
              <w:t>54,</w:t>
            </w:r>
            <w:r w:rsidRPr="00EF3CEA">
              <w:rPr>
                <w:rFonts w:ascii="Times New Roman" w:hAnsi="Times New Roman"/>
                <w:sz w:val="22"/>
                <w:szCs w:val="22"/>
              </w:rPr>
              <w:t>000,000 doses)</w:t>
            </w:r>
          </w:p>
          <w:p w14:paraId="060E10CF" w14:textId="0BBFE54D" w:rsidR="00DE087E" w:rsidRPr="00EF3CEA" w:rsidRDefault="00DE087E" w:rsidP="00DE087E">
            <w:pPr>
              <w:pStyle w:val="PlainText"/>
              <w:ind w:right="-108"/>
              <w:rPr>
                <w:rFonts w:ascii="Times New Roman" w:hAnsi="Times New Roman"/>
                <w:sz w:val="22"/>
                <w:szCs w:val="22"/>
              </w:rPr>
            </w:pPr>
            <w:r w:rsidRPr="00EF3CEA">
              <w:rPr>
                <w:rFonts w:ascii="Times New Roman" w:hAnsi="Times New Roman"/>
                <w:sz w:val="22"/>
                <w:szCs w:val="22"/>
              </w:rPr>
              <w:t xml:space="preserve">2030: </w:t>
            </w:r>
            <w:r w:rsidR="006B492B" w:rsidRPr="00EF3CEA">
              <w:rPr>
                <w:rFonts w:ascii="Times New Roman" w:hAnsi="Times New Roman"/>
                <w:sz w:val="22"/>
                <w:szCs w:val="22"/>
              </w:rPr>
              <w:t>10</w:t>
            </w:r>
            <w:r w:rsidRPr="00EF3CEA">
              <w:rPr>
                <w:rFonts w:ascii="Times New Roman" w:hAnsi="Times New Roman"/>
                <w:sz w:val="22"/>
                <w:szCs w:val="22"/>
              </w:rPr>
              <w:t>,</w:t>
            </w:r>
            <w:r w:rsidR="006B492B" w:rsidRPr="00EF3CEA">
              <w:rPr>
                <w:rFonts w:ascii="Times New Roman" w:hAnsi="Times New Roman"/>
                <w:sz w:val="22"/>
                <w:szCs w:val="22"/>
              </w:rPr>
              <w:t>2</w:t>
            </w:r>
            <w:r w:rsidRPr="00EF3CEA">
              <w:rPr>
                <w:rFonts w:ascii="Times New Roman" w:hAnsi="Times New Roman"/>
                <w:sz w:val="22"/>
                <w:szCs w:val="22"/>
              </w:rPr>
              <w:t>000,000 vials (</w:t>
            </w:r>
            <w:r w:rsidR="009E2B90" w:rsidRPr="00EF3CEA">
              <w:rPr>
                <w:rFonts w:ascii="Times New Roman" w:hAnsi="Times New Roman"/>
                <w:sz w:val="22"/>
                <w:szCs w:val="22"/>
              </w:rPr>
              <w:t>51</w:t>
            </w:r>
            <w:r w:rsidRPr="00EF3CEA">
              <w:rPr>
                <w:rFonts w:ascii="Times New Roman" w:hAnsi="Times New Roman"/>
                <w:sz w:val="22"/>
                <w:szCs w:val="22"/>
              </w:rPr>
              <w:t>,000,000 doses)</w:t>
            </w:r>
          </w:p>
          <w:p w14:paraId="1864812C" w14:textId="77777777" w:rsidR="00C1556B" w:rsidRPr="00134C59" w:rsidRDefault="00C1556B">
            <w:pPr>
              <w:rPr>
                <w:b/>
                <w:bCs/>
                <w:color w:val="FF0000"/>
              </w:rPr>
            </w:pPr>
          </w:p>
        </w:tc>
      </w:tr>
      <w:tr w:rsidR="00C1556B" w:rsidRPr="00134C59" w14:paraId="7E1386DC" w14:textId="77777777">
        <w:trPr>
          <w:trHeight w:val="962"/>
        </w:trPr>
        <w:tc>
          <w:tcPr>
            <w:tcW w:w="988" w:type="dxa"/>
            <w:tcBorders>
              <w:right w:val="single" w:sz="4" w:space="0" w:color="4F81BD" w:themeColor="accent1"/>
            </w:tcBorders>
            <w:vAlign w:val="center"/>
            <w:hideMark/>
          </w:tcPr>
          <w:p w14:paraId="6B349CD3"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5C713E91"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7F7A1A83"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0A580BA1"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 xml:space="preserve">Price in USD*/vial, FCA </w:t>
            </w:r>
          </w:p>
          <w:p w14:paraId="6EC2D2A9" w14:textId="77777777" w:rsidR="00C1556B" w:rsidRPr="00134C59" w:rsidRDefault="00C1556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43189FEB" w14:textId="77777777" w:rsidR="00C1556B" w:rsidRPr="00134C59" w:rsidRDefault="00C1556B">
            <w:pPr>
              <w:pStyle w:val="BodyTextIndent"/>
              <w:jc w:val="center"/>
              <w:rPr>
                <w:rFonts w:ascii="Times New Roman" w:hAnsi="Times New Roman"/>
                <w:b/>
                <w:bCs/>
              </w:rPr>
            </w:pPr>
            <w:r w:rsidRPr="00134C59">
              <w:rPr>
                <w:rFonts w:ascii="Times New Roman" w:hAnsi="Times New Roman"/>
                <w:bCs/>
              </w:rPr>
              <w:t xml:space="preserve">Price in EUR*/vial FCA </w:t>
            </w:r>
          </w:p>
          <w:p w14:paraId="22BBE466" w14:textId="77777777" w:rsidR="00C1556B" w:rsidRPr="00134C59" w:rsidRDefault="00C1556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1D35D15B" w14:textId="77777777" w:rsidR="00C1556B" w:rsidRPr="00134C59" w:rsidRDefault="00C1556B">
            <w:pPr>
              <w:jc w:val="center"/>
              <w:rPr>
                <w:bCs/>
              </w:rPr>
            </w:pPr>
            <w:r w:rsidRPr="00134C59">
              <w:rPr>
                <w:bCs/>
              </w:rPr>
              <w:t>Conditions/</w:t>
            </w:r>
          </w:p>
          <w:p w14:paraId="34AD61A8" w14:textId="77777777" w:rsidR="00C1556B" w:rsidRPr="00134C59" w:rsidRDefault="00C1556B">
            <w:pPr>
              <w:jc w:val="center"/>
              <w:rPr>
                <w:bCs/>
              </w:rPr>
            </w:pPr>
            <w:r w:rsidRPr="00134C59">
              <w:rPr>
                <w:bCs/>
              </w:rPr>
              <w:t>Discounts**</w:t>
            </w:r>
          </w:p>
        </w:tc>
        <w:tc>
          <w:tcPr>
            <w:tcW w:w="1758" w:type="dxa"/>
            <w:tcBorders>
              <w:left w:val="single" w:sz="4" w:space="0" w:color="4F81BD" w:themeColor="accent1"/>
            </w:tcBorders>
            <w:vAlign w:val="center"/>
            <w:hideMark/>
          </w:tcPr>
          <w:p w14:paraId="7A883C73" w14:textId="77777777" w:rsidR="00C1556B" w:rsidRPr="00134C59" w:rsidRDefault="00C1556B">
            <w:pPr>
              <w:jc w:val="center"/>
              <w:rPr>
                <w:bCs/>
              </w:rPr>
            </w:pPr>
            <w:r w:rsidRPr="00134C59">
              <w:rPr>
                <w:bCs/>
              </w:rPr>
              <w:t>Total Amount</w:t>
            </w:r>
          </w:p>
          <w:p w14:paraId="5784007C" w14:textId="77777777" w:rsidR="00C1556B" w:rsidRPr="00134C59" w:rsidRDefault="00C1556B">
            <w:pPr>
              <w:jc w:val="center"/>
              <w:rPr>
                <w:bCs/>
              </w:rPr>
            </w:pPr>
            <w:r w:rsidRPr="00134C59">
              <w:rPr>
                <w:bCs/>
              </w:rPr>
              <w:t>(USD)</w:t>
            </w:r>
          </w:p>
        </w:tc>
      </w:tr>
      <w:tr w:rsidR="00C1556B" w:rsidRPr="00134C59" w14:paraId="1206C8CE" w14:textId="77777777">
        <w:trPr>
          <w:trHeight w:val="498"/>
        </w:trPr>
        <w:tc>
          <w:tcPr>
            <w:tcW w:w="988" w:type="dxa"/>
            <w:tcBorders>
              <w:right w:val="single" w:sz="4" w:space="0" w:color="4F81BD" w:themeColor="accent1"/>
            </w:tcBorders>
            <w:hideMark/>
          </w:tcPr>
          <w:p w14:paraId="4E29A2C0" w14:textId="77777777" w:rsidR="00C1556B" w:rsidRPr="00EF3CEA" w:rsidRDefault="00C1556B">
            <w:pPr>
              <w:pStyle w:val="BodyTextIndent"/>
              <w:jc w:val="center"/>
              <w:rPr>
                <w:rFonts w:ascii="Times New Roman" w:hAnsi="Times New Roman"/>
                <w:b/>
              </w:rPr>
            </w:pPr>
            <w:r w:rsidRPr="00EF3CEA">
              <w:rPr>
                <w:rFonts w:ascii="Times New Roman" w:hAnsi="Times New Roman"/>
              </w:rPr>
              <w:t>2028</w:t>
            </w:r>
          </w:p>
        </w:tc>
        <w:tc>
          <w:tcPr>
            <w:tcW w:w="1417" w:type="dxa"/>
            <w:tcBorders>
              <w:left w:val="single" w:sz="4" w:space="0" w:color="4F81BD" w:themeColor="accent1"/>
              <w:right w:val="single" w:sz="4" w:space="0" w:color="4F81BD" w:themeColor="accent1"/>
            </w:tcBorders>
          </w:tcPr>
          <w:p w14:paraId="2E559145" w14:textId="77777777" w:rsidR="00C1556B" w:rsidRPr="00134C59" w:rsidRDefault="00C1556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23B2BEAA" w14:textId="77777777" w:rsidR="00C1556B" w:rsidRPr="00134C59" w:rsidRDefault="00C1556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1B4934E2" w14:textId="77777777" w:rsidR="00C1556B" w:rsidRPr="00134C59" w:rsidRDefault="00C1556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627E939F" w14:textId="77777777" w:rsidR="00C1556B" w:rsidRPr="00134C59" w:rsidRDefault="00C1556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2CF22C94" w14:textId="77777777" w:rsidR="00C1556B" w:rsidRPr="00134C59" w:rsidRDefault="00C1556B">
            <w:pPr>
              <w:pStyle w:val="BodyTextIndent"/>
              <w:jc w:val="center"/>
              <w:rPr>
                <w:rFonts w:ascii="Times New Roman" w:hAnsi="Times New Roman"/>
                <w:b/>
                <w:bCs/>
              </w:rPr>
            </w:pPr>
          </w:p>
        </w:tc>
        <w:tc>
          <w:tcPr>
            <w:tcW w:w="1758" w:type="dxa"/>
            <w:tcBorders>
              <w:left w:val="single" w:sz="4" w:space="0" w:color="4F81BD" w:themeColor="accent1"/>
            </w:tcBorders>
          </w:tcPr>
          <w:p w14:paraId="61A5003B" w14:textId="77777777" w:rsidR="00C1556B" w:rsidRPr="00134C59" w:rsidRDefault="00C1556B">
            <w:pPr>
              <w:pStyle w:val="BodyTextIndent"/>
              <w:jc w:val="center"/>
              <w:rPr>
                <w:rFonts w:ascii="Times New Roman" w:hAnsi="Times New Roman"/>
                <w:b/>
              </w:rPr>
            </w:pPr>
          </w:p>
        </w:tc>
      </w:tr>
      <w:tr w:rsidR="00C1556B" w:rsidRPr="00134C59" w14:paraId="671B2DF7" w14:textId="77777777">
        <w:trPr>
          <w:trHeight w:val="498"/>
        </w:trPr>
        <w:tc>
          <w:tcPr>
            <w:tcW w:w="988" w:type="dxa"/>
            <w:tcBorders>
              <w:right w:val="single" w:sz="4" w:space="0" w:color="4F81BD" w:themeColor="accent1"/>
            </w:tcBorders>
            <w:hideMark/>
          </w:tcPr>
          <w:p w14:paraId="2952337F" w14:textId="77777777" w:rsidR="00C1556B" w:rsidRPr="00EF3CEA" w:rsidRDefault="00C1556B">
            <w:pPr>
              <w:pStyle w:val="BodyTextIndent"/>
              <w:jc w:val="center"/>
              <w:rPr>
                <w:rFonts w:ascii="Times New Roman" w:hAnsi="Times New Roman"/>
                <w:b/>
              </w:rPr>
            </w:pPr>
            <w:r w:rsidRPr="00EF3CEA">
              <w:rPr>
                <w:rFonts w:ascii="Times New Roman" w:hAnsi="Times New Roman"/>
              </w:rPr>
              <w:t>2029</w:t>
            </w:r>
          </w:p>
        </w:tc>
        <w:tc>
          <w:tcPr>
            <w:tcW w:w="1417" w:type="dxa"/>
            <w:tcBorders>
              <w:left w:val="single" w:sz="4" w:space="0" w:color="4F81BD" w:themeColor="accent1"/>
              <w:right w:val="single" w:sz="4" w:space="0" w:color="4F81BD" w:themeColor="accent1"/>
            </w:tcBorders>
          </w:tcPr>
          <w:p w14:paraId="518E4C81" w14:textId="77777777" w:rsidR="00C1556B" w:rsidRPr="00134C59" w:rsidRDefault="00C1556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5B19C1A2" w14:textId="77777777" w:rsidR="00C1556B" w:rsidRPr="00134C59" w:rsidRDefault="00C1556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06265CB7" w14:textId="77777777" w:rsidR="00C1556B" w:rsidRPr="00134C59" w:rsidRDefault="00C1556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08BF8B6F" w14:textId="77777777" w:rsidR="00C1556B" w:rsidRPr="00134C59" w:rsidRDefault="00C1556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3754E895" w14:textId="77777777" w:rsidR="00C1556B" w:rsidRPr="00134C59" w:rsidRDefault="00C1556B">
            <w:pPr>
              <w:pStyle w:val="BodyTextIndent"/>
              <w:jc w:val="center"/>
              <w:rPr>
                <w:rFonts w:ascii="Times New Roman" w:hAnsi="Times New Roman"/>
                <w:b/>
                <w:bCs/>
              </w:rPr>
            </w:pPr>
          </w:p>
        </w:tc>
        <w:tc>
          <w:tcPr>
            <w:tcW w:w="1758" w:type="dxa"/>
            <w:tcBorders>
              <w:left w:val="single" w:sz="4" w:space="0" w:color="4F81BD" w:themeColor="accent1"/>
            </w:tcBorders>
          </w:tcPr>
          <w:p w14:paraId="4F6B6C00" w14:textId="77777777" w:rsidR="00C1556B" w:rsidRPr="00134C59" w:rsidRDefault="00C1556B">
            <w:pPr>
              <w:pStyle w:val="BodyTextIndent"/>
              <w:jc w:val="center"/>
              <w:rPr>
                <w:rFonts w:ascii="Times New Roman" w:hAnsi="Times New Roman"/>
                <w:b/>
              </w:rPr>
            </w:pPr>
          </w:p>
        </w:tc>
      </w:tr>
      <w:tr w:rsidR="00C1556B" w:rsidRPr="00134C59" w14:paraId="735AA246" w14:textId="77777777">
        <w:trPr>
          <w:trHeight w:val="498"/>
        </w:trPr>
        <w:tc>
          <w:tcPr>
            <w:tcW w:w="988" w:type="dxa"/>
            <w:tcBorders>
              <w:right w:val="single" w:sz="4" w:space="0" w:color="4F81BD" w:themeColor="accent1"/>
            </w:tcBorders>
            <w:hideMark/>
          </w:tcPr>
          <w:p w14:paraId="18BF4123" w14:textId="77777777" w:rsidR="00C1556B" w:rsidRPr="00EF3CEA" w:rsidRDefault="00C1556B">
            <w:pPr>
              <w:pStyle w:val="BodyTextIndent"/>
              <w:jc w:val="center"/>
              <w:rPr>
                <w:rFonts w:ascii="Times New Roman" w:hAnsi="Times New Roman"/>
                <w:b/>
              </w:rPr>
            </w:pPr>
            <w:r w:rsidRPr="00EF3CEA">
              <w:rPr>
                <w:rFonts w:ascii="Times New Roman" w:hAnsi="Times New Roman"/>
              </w:rPr>
              <w:t>2030</w:t>
            </w:r>
          </w:p>
        </w:tc>
        <w:tc>
          <w:tcPr>
            <w:tcW w:w="1417" w:type="dxa"/>
            <w:tcBorders>
              <w:left w:val="single" w:sz="4" w:space="0" w:color="4F81BD" w:themeColor="accent1"/>
              <w:right w:val="single" w:sz="4" w:space="0" w:color="4F81BD" w:themeColor="accent1"/>
            </w:tcBorders>
          </w:tcPr>
          <w:p w14:paraId="7C329E79" w14:textId="77777777" w:rsidR="00C1556B" w:rsidRPr="00134C59" w:rsidRDefault="00C1556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3CF68217" w14:textId="77777777" w:rsidR="00C1556B" w:rsidRPr="00134C59" w:rsidRDefault="00C1556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57E98931" w14:textId="77777777" w:rsidR="00C1556B" w:rsidRPr="00134C59" w:rsidRDefault="00C1556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3540F8AA" w14:textId="77777777" w:rsidR="00C1556B" w:rsidRPr="00134C59" w:rsidRDefault="00C1556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18905FC3" w14:textId="77777777" w:rsidR="00C1556B" w:rsidRPr="00134C59" w:rsidRDefault="00C1556B">
            <w:pPr>
              <w:pStyle w:val="BodyTextIndent"/>
              <w:jc w:val="center"/>
              <w:rPr>
                <w:rFonts w:ascii="Times New Roman" w:hAnsi="Times New Roman"/>
                <w:b/>
                <w:bCs/>
              </w:rPr>
            </w:pPr>
          </w:p>
        </w:tc>
        <w:tc>
          <w:tcPr>
            <w:tcW w:w="1758" w:type="dxa"/>
            <w:tcBorders>
              <w:left w:val="single" w:sz="4" w:space="0" w:color="4F81BD" w:themeColor="accent1"/>
            </w:tcBorders>
          </w:tcPr>
          <w:p w14:paraId="75B672AF" w14:textId="77777777" w:rsidR="00C1556B" w:rsidRPr="00134C59" w:rsidRDefault="00C1556B">
            <w:pPr>
              <w:pStyle w:val="BodyTextIndent"/>
              <w:jc w:val="center"/>
              <w:rPr>
                <w:rFonts w:ascii="Times New Roman" w:hAnsi="Times New Roman"/>
                <w:b/>
              </w:rPr>
            </w:pPr>
          </w:p>
        </w:tc>
      </w:tr>
    </w:tbl>
    <w:p w14:paraId="0FFFBF6D" w14:textId="77777777" w:rsidR="00C1556B" w:rsidRDefault="00C1556B" w:rsidP="00CA4F15"/>
    <w:p w14:paraId="278AC681" w14:textId="77777777" w:rsidR="00C1556B" w:rsidRDefault="00C1556B" w:rsidP="00CA4F15"/>
    <w:p w14:paraId="28DCF5EE" w14:textId="77777777" w:rsidR="00EF0B97" w:rsidRPr="00134C59" w:rsidRDefault="00EF0B97" w:rsidP="00EF0B97">
      <w:r w:rsidRPr="00134C59">
        <w:t xml:space="preserve">* Offers can be in USD only (in which case only the USD column needs to be completed). If offer is provided in </w:t>
      </w:r>
      <w:proofErr w:type="gramStart"/>
      <w:r w:rsidRPr="00134C59">
        <w:t>EURO</w:t>
      </w:r>
      <w:proofErr w:type="gramEnd"/>
      <w:r w:rsidRPr="00134C59">
        <w:t xml:space="preserve"> please ensure that both USD &amp; EURO prices are given. Please refer to Part III, Section 6.2, CURRENCY OF PROPOSALS for further information. Offers expressed only in EURO will be invalidated.</w:t>
      </w:r>
    </w:p>
    <w:p w14:paraId="3FD364A2" w14:textId="77777777" w:rsidR="00EF0B97" w:rsidRPr="00134C59" w:rsidRDefault="00EF0B97" w:rsidP="00EF0B97">
      <w:pPr>
        <w:rPr>
          <w:bCs/>
        </w:rPr>
      </w:pP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EF0B97" w:rsidRPr="00134C59" w14:paraId="233EF615" w14:textId="77777777">
        <w:trPr>
          <w:trHeight w:val="325"/>
        </w:trPr>
        <w:tc>
          <w:tcPr>
            <w:tcW w:w="5000" w:type="pct"/>
          </w:tcPr>
          <w:p w14:paraId="2BC86508" w14:textId="77777777" w:rsidR="00EF0B97" w:rsidRPr="00134C59" w:rsidRDefault="00EF0B97">
            <w:pPr>
              <w:adjustRightInd w:val="0"/>
              <w:rPr>
                <w:color w:val="000000"/>
              </w:rPr>
            </w:pPr>
          </w:p>
          <w:p w14:paraId="41D8B700" w14:textId="77777777" w:rsidR="00EF0B97" w:rsidRPr="00134C59" w:rsidRDefault="00EF0B97">
            <w:pPr>
              <w:adjustRightInd w:val="0"/>
              <w:rPr>
                <w:color w:val="000000"/>
              </w:rPr>
            </w:pPr>
          </w:p>
          <w:p w14:paraId="31F165B3" w14:textId="77777777" w:rsidR="00EF0B97" w:rsidRDefault="00EF0B97">
            <w:pPr>
              <w:adjustRightInd w:val="0"/>
              <w:rPr>
                <w:color w:val="000000"/>
              </w:rPr>
            </w:pPr>
          </w:p>
          <w:p w14:paraId="14D750AF" w14:textId="77777777" w:rsidR="00EF0B97" w:rsidRPr="00134C59" w:rsidRDefault="00EF0B97">
            <w:pPr>
              <w:adjustRightInd w:val="0"/>
              <w:rPr>
                <w:color w:val="000000"/>
              </w:rPr>
            </w:pPr>
          </w:p>
        </w:tc>
      </w:tr>
    </w:tbl>
    <w:p w14:paraId="730FE241" w14:textId="77777777" w:rsidR="00C1556B" w:rsidRDefault="00C1556B" w:rsidP="00CA4F15"/>
    <w:p w14:paraId="29F97594" w14:textId="77777777" w:rsidR="00C1556B" w:rsidRDefault="00C1556B" w:rsidP="00CA4F15"/>
    <w:p w14:paraId="14A6F9AC" w14:textId="77777777" w:rsidR="00C1556B" w:rsidRDefault="00C1556B" w:rsidP="00CA4F15"/>
    <w:p w14:paraId="010BC779" w14:textId="77777777" w:rsidR="00C1556B" w:rsidRDefault="00C1556B" w:rsidP="00CA4F15"/>
    <w:p w14:paraId="0313D6CA" w14:textId="77777777" w:rsidR="00C1556B" w:rsidRDefault="00C1556B" w:rsidP="00CA4F15"/>
    <w:p w14:paraId="326FAAF7" w14:textId="4C913E29" w:rsidR="00CA4F15" w:rsidRDefault="00CA4F15"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6B492B" w:rsidRPr="00134C59" w14:paraId="0DABB0C4" w14:textId="77777777">
        <w:trPr>
          <w:trHeight w:val="360"/>
        </w:trPr>
        <w:tc>
          <w:tcPr>
            <w:tcW w:w="9918" w:type="dxa"/>
            <w:gridSpan w:val="7"/>
            <w:shd w:val="clear" w:color="auto" w:fill="B8CCE4" w:themeFill="accent1" w:themeFillTint="66"/>
          </w:tcPr>
          <w:p w14:paraId="25A3882B" w14:textId="5517D5E2" w:rsidR="006B492B" w:rsidRPr="00134C59" w:rsidRDefault="006B492B">
            <w:pPr>
              <w:pStyle w:val="Header"/>
              <w:ind w:right="-108"/>
              <w:rPr>
                <w:rFonts w:ascii="Times New Roman" w:hAnsi="Times New Roman" w:cs="Times New Roman"/>
                <w:b/>
                <w:bCs/>
                <w:color w:val="FF0000"/>
              </w:rPr>
            </w:pPr>
            <w:r w:rsidRPr="00752415">
              <w:rPr>
                <w:rFonts w:ascii="Times New Roman" w:hAnsi="Times New Roman"/>
                <w:b/>
              </w:rPr>
              <w:lastRenderedPageBreak/>
              <w:t xml:space="preserve">IPV 10 dose vial - </w:t>
            </w:r>
            <w:r w:rsidRPr="00AF1CD1">
              <w:rPr>
                <w:rFonts w:ascii="Times New Roman" w:hAnsi="Times New Roman"/>
                <w:sz w:val="24"/>
                <w:szCs w:val="24"/>
                <w:lang w:val="en-AU"/>
              </w:rPr>
              <w:t>Accelerated Hexavalent Transition</w:t>
            </w:r>
          </w:p>
        </w:tc>
      </w:tr>
      <w:tr w:rsidR="006B492B" w:rsidRPr="00134C59" w14:paraId="78CA6935" w14:textId="77777777">
        <w:trPr>
          <w:trHeight w:val="1170"/>
        </w:trPr>
        <w:tc>
          <w:tcPr>
            <w:tcW w:w="9918" w:type="dxa"/>
            <w:gridSpan w:val="7"/>
            <w:tcBorders>
              <w:bottom w:val="single" w:sz="4" w:space="0" w:color="4F81BD" w:themeColor="accent1"/>
            </w:tcBorders>
            <w:shd w:val="clear" w:color="auto" w:fill="B8CCE4" w:themeFill="accent1" w:themeFillTint="66"/>
          </w:tcPr>
          <w:p w14:paraId="0EA90C33" w14:textId="77777777" w:rsidR="006B492B" w:rsidRPr="00EF3CEA" w:rsidRDefault="006B492B">
            <w:pPr>
              <w:pStyle w:val="PlainText"/>
              <w:ind w:right="-108"/>
              <w:rPr>
                <w:rFonts w:ascii="Times New Roman" w:hAnsi="Times New Roman"/>
                <w:sz w:val="22"/>
                <w:szCs w:val="22"/>
              </w:rPr>
            </w:pPr>
            <w:r w:rsidRPr="00EF3CEA">
              <w:rPr>
                <w:rFonts w:ascii="Times New Roman" w:hAnsi="Times New Roman"/>
                <w:sz w:val="22"/>
                <w:szCs w:val="22"/>
              </w:rPr>
              <w:t>Quantities per year in vials and doses:</w:t>
            </w:r>
          </w:p>
          <w:p w14:paraId="0645AE76" w14:textId="75D3579E" w:rsidR="006B492B" w:rsidRPr="00EF3CEA" w:rsidRDefault="006B492B">
            <w:pPr>
              <w:pStyle w:val="PlainText"/>
              <w:ind w:right="-108"/>
              <w:rPr>
                <w:rFonts w:ascii="Times New Roman" w:hAnsi="Times New Roman"/>
                <w:sz w:val="22"/>
                <w:szCs w:val="22"/>
              </w:rPr>
            </w:pPr>
            <w:r w:rsidRPr="00EF3CEA">
              <w:rPr>
                <w:rFonts w:ascii="Times New Roman" w:hAnsi="Times New Roman"/>
                <w:sz w:val="22"/>
                <w:szCs w:val="22"/>
              </w:rPr>
              <w:t xml:space="preserve">2028: </w:t>
            </w:r>
            <w:r w:rsidR="00035441" w:rsidRPr="00EF3CEA">
              <w:rPr>
                <w:rFonts w:ascii="Times New Roman" w:hAnsi="Times New Roman"/>
                <w:sz w:val="22"/>
                <w:szCs w:val="22"/>
              </w:rPr>
              <w:t>3</w:t>
            </w:r>
            <w:r w:rsidRPr="00EF3CEA">
              <w:rPr>
                <w:rFonts w:ascii="Times New Roman" w:hAnsi="Times New Roman"/>
                <w:sz w:val="22"/>
                <w:szCs w:val="22"/>
              </w:rPr>
              <w:t>,</w:t>
            </w:r>
            <w:r w:rsidR="00035441" w:rsidRPr="00EF3CEA">
              <w:rPr>
                <w:rFonts w:ascii="Times New Roman" w:hAnsi="Times New Roman"/>
                <w:sz w:val="22"/>
                <w:szCs w:val="22"/>
              </w:rPr>
              <w:t>7</w:t>
            </w:r>
            <w:r w:rsidRPr="00EF3CEA">
              <w:rPr>
                <w:rFonts w:ascii="Times New Roman" w:hAnsi="Times New Roman"/>
                <w:sz w:val="22"/>
                <w:szCs w:val="22"/>
              </w:rPr>
              <w:t>00,000 vials (</w:t>
            </w:r>
            <w:r w:rsidR="000F0F36" w:rsidRPr="00EF3CEA">
              <w:rPr>
                <w:rFonts w:ascii="Times New Roman" w:hAnsi="Times New Roman"/>
                <w:sz w:val="22"/>
                <w:szCs w:val="22"/>
              </w:rPr>
              <w:t>37</w:t>
            </w:r>
            <w:r w:rsidRPr="00EF3CEA">
              <w:rPr>
                <w:rFonts w:ascii="Times New Roman" w:hAnsi="Times New Roman"/>
                <w:sz w:val="22"/>
                <w:szCs w:val="22"/>
              </w:rPr>
              <w:t>,000,000 doses)</w:t>
            </w:r>
          </w:p>
          <w:p w14:paraId="3A42A59B" w14:textId="3CF9C17D" w:rsidR="006B492B" w:rsidRPr="00EF3CEA" w:rsidRDefault="006B492B">
            <w:pPr>
              <w:pStyle w:val="PlainText"/>
              <w:ind w:right="-108"/>
              <w:rPr>
                <w:rFonts w:ascii="Times New Roman" w:hAnsi="Times New Roman"/>
                <w:sz w:val="22"/>
                <w:szCs w:val="22"/>
              </w:rPr>
            </w:pPr>
            <w:r w:rsidRPr="00EF3CEA">
              <w:rPr>
                <w:rFonts w:ascii="Times New Roman" w:hAnsi="Times New Roman"/>
                <w:sz w:val="22"/>
                <w:szCs w:val="22"/>
              </w:rPr>
              <w:t xml:space="preserve">2029: </w:t>
            </w:r>
            <w:r w:rsidR="00035441" w:rsidRPr="00EF3CEA">
              <w:rPr>
                <w:rFonts w:ascii="Times New Roman" w:hAnsi="Times New Roman"/>
                <w:sz w:val="22"/>
                <w:szCs w:val="22"/>
              </w:rPr>
              <w:t>2</w:t>
            </w:r>
            <w:r w:rsidRPr="00EF3CEA">
              <w:rPr>
                <w:rFonts w:ascii="Times New Roman" w:hAnsi="Times New Roman"/>
                <w:sz w:val="22"/>
                <w:szCs w:val="22"/>
              </w:rPr>
              <w:t>,</w:t>
            </w:r>
            <w:r w:rsidR="00035441" w:rsidRPr="00EF3CEA">
              <w:rPr>
                <w:rFonts w:ascii="Times New Roman" w:hAnsi="Times New Roman"/>
                <w:sz w:val="22"/>
                <w:szCs w:val="22"/>
              </w:rPr>
              <w:t>1</w:t>
            </w:r>
            <w:r w:rsidRPr="00EF3CEA">
              <w:rPr>
                <w:rFonts w:ascii="Times New Roman" w:hAnsi="Times New Roman"/>
                <w:sz w:val="22"/>
                <w:szCs w:val="22"/>
              </w:rPr>
              <w:t>00,000 vials (2</w:t>
            </w:r>
            <w:r w:rsidR="00035441" w:rsidRPr="00EF3CEA">
              <w:rPr>
                <w:rFonts w:ascii="Times New Roman" w:hAnsi="Times New Roman"/>
                <w:sz w:val="22"/>
                <w:szCs w:val="22"/>
              </w:rPr>
              <w:t>1</w:t>
            </w:r>
            <w:r w:rsidRPr="00EF3CEA">
              <w:rPr>
                <w:rFonts w:ascii="Times New Roman" w:hAnsi="Times New Roman"/>
                <w:sz w:val="22"/>
                <w:szCs w:val="22"/>
              </w:rPr>
              <w:t>,000,000 doses)</w:t>
            </w:r>
          </w:p>
          <w:p w14:paraId="29D802C0" w14:textId="0A68B7F9" w:rsidR="006B492B" w:rsidRPr="00235048" w:rsidRDefault="006B492B">
            <w:pPr>
              <w:pStyle w:val="PlainText"/>
              <w:ind w:right="-108"/>
              <w:rPr>
                <w:rFonts w:ascii="Times New Roman" w:hAnsi="Times New Roman"/>
                <w:bCs/>
                <w:color w:val="FF0000"/>
                <w:sz w:val="22"/>
                <w:szCs w:val="22"/>
              </w:rPr>
            </w:pPr>
            <w:r w:rsidRPr="00EF3CEA">
              <w:rPr>
                <w:rFonts w:ascii="Times New Roman" w:hAnsi="Times New Roman"/>
                <w:sz w:val="22"/>
                <w:szCs w:val="22"/>
              </w:rPr>
              <w:t xml:space="preserve">2030: </w:t>
            </w:r>
            <w:r w:rsidR="00035441" w:rsidRPr="00EF3CEA">
              <w:rPr>
                <w:rFonts w:ascii="Times New Roman" w:hAnsi="Times New Roman"/>
                <w:sz w:val="22"/>
                <w:szCs w:val="22"/>
              </w:rPr>
              <w:t>2</w:t>
            </w:r>
            <w:r w:rsidRPr="00EF3CEA">
              <w:rPr>
                <w:rFonts w:ascii="Times New Roman" w:hAnsi="Times New Roman"/>
                <w:sz w:val="22"/>
                <w:szCs w:val="22"/>
              </w:rPr>
              <w:t>,</w:t>
            </w:r>
            <w:r w:rsidR="000768FD" w:rsidRPr="00EF3CEA">
              <w:rPr>
                <w:rFonts w:ascii="Times New Roman" w:hAnsi="Times New Roman"/>
                <w:sz w:val="22"/>
                <w:szCs w:val="22"/>
              </w:rPr>
              <w:t>1</w:t>
            </w:r>
            <w:r w:rsidRPr="00EF3CEA">
              <w:rPr>
                <w:rFonts w:ascii="Times New Roman" w:hAnsi="Times New Roman"/>
                <w:sz w:val="22"/>
                <w:szCs w:val="22"/>
              </w:rPr>
              <w:t>00,000 vials (2</w:t>
            </w:r>
            <w:r w:rsidR="00035441" w:rsidRPr="00EF3CEA">
              <w:rPr>
                <w:rFonts w:ascii="Times New Roman" w:hAnsi="Times New Roman"/>
                <w:sz w:val="22"/>
                <w:szCs w:val="22"/>
              </w:rPr>
              <w:t>1</w:t>
            </w:r>
            <w:r w:rsidRPr="00EF3CEA">
              <w:rPr>
                <w:rFonts w:ascii="Times New Roman" w:hAnsi="Times New Roman"/>
                <w:sz w:val="22"/>
                <w:szCs w:val="22"/>
              </w:rPr>
              <w:t>,000,000 doses)</w:t>
            </w:r>
          </w:p>
          <w:p w14:paraId="5EEE589D" w14:textId="77777777" w:rsidR="006B492B" w:rsidRPr="00134C59" w:rsidRDefault="006B492B">
            <w:pPr>
              <w:rPr>
                <w:b/>
                <w:bCs/>
                <w:color w:val="FF0000"/>
              </w:rPr>
            </w:pPr>
          </w:p>
        </w:tc>
      </w:tr>
      <w:tr w:rsidR="006B492B" w:rsidRPr="00134C59" w14:paraId="4224F286" w14:textId="77777777">
        <w:trPr>
          <w:trHeight w:val="962"/>
        </w:trPr>
        <w:tc>
          <w:tcPr>
            <w:tcW w:w="988" w:type="dxa"/>
            <w:tcBorders>
              <w:right w:val="single" w:sz="4" w:space="0" w:color="4F81BD" w:themeColor="accent1"/>
            </w:tcBorders>
            <w:vAlign w:val="center"/>
            <w:hideMark/>
          </w:tcPr>
          <w:p w14:paraId="0832FEDC"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2767E0EA"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572C442D"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58406403"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 xml:space="preserve">Price in USD*/vial, FCA </w:t>
            </w:r>
          </w:p>
          <w:p w14:paraId="3949B5FC" w14:textId="77777777" w:rsidR="006B492B" w:rsidRPr="00134C59" w:rsidRDefault="006B492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5BD757CA"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 xml:space="preserve">Price in EUR*/vial FCA </w:t>
            </w:r>
          </w:p>
          <w:p w14:paraId="6F4FD904" w14:textId="77777777" w:rsidR="006B492B" w:rsidRPr="00134C59" w:rsidRDefault="006B492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65455939" w14:textId="77777777" w:rsidR="006B492B" w:rsidRPr="00134C59" w:rsidRDefault="006B492B">
            <w:pPr>
              <w:jc w:val="center"/>
              <w:rPr>
                <w:bCs/>
              </w:rPr>
            </w:pPr>
            <w:r w:rsidRPr="00134C59">
              <w:rPr>
                <w:bCs/>
              </w:rPr>
              <w:t>Conditions/</w:t>
            </w:r>
          </w:p>
          <w:p w14:paraId="307CD9C4" w14:textId="77777777" w:rsidR="006B492B" w:rsidRPr="00134C59" w:rsidRDefault="006B492B">
            <w:pPr>
              <w:jc w:val="center"/>
              <w:rPr>
                <w:bCs/>
              </w:rPr>
            </w:pPr>
            <w:r w:rsidRPr="00134C59">
              <w:rPr>
                <w:bCs/>
              </w:rPr>
              <w:t>Discounts**</w:t>
            </w:r>
          </w:p>
        </w:tc>
        <w:tc>
          <w:tcPr>
            <w:tcW w:w="1758" w:type="dxa"/>
            <w:tcBorders>
              <w:left w:val="single" w:sz="4" w:space="0" w:color="4F81BD" w:themeColor="accent1"/>
            </w:tcBorders>
            <w:vAlign w:val="center"/>
            <w:hideMark/>
          </w:tcPr>
          <w:p w14:paraId="40BB09EC" w14:textId="77777777" w:rsidR="006B492B" w:rsidRPr="00134C59" w:rsidRDefault="006B492B">
            <w:pPr>
              <w:jc w:val="center"/>
              <w:rPr>
                <w:bCs/>
              </w:rPr>
            </w:pPr>
            <w:r w:rsidRPr="00134C59">
              <w:rPr>
                <w:bCs/>
              </w:rPr>
              <w:t>Total Amount</w:t>
            </w:r>
          </w:p>
          <w:p w14:paraId="627874C7" w14:textId="77777777" w:rsidR="006B492B" w:rsidRPr="00134C59" w:rsidRDefault="006B492B">
            <w:pPr>
              <w:jc w:val="center"/>
              <w:rPr>
                <w:bCs/>
              </w:rPr>
            </w:pPr>
            <w:r w:rsidRPr="00134C59">
              <w:rPr>
                <w:bCs/>
              </w:rPr>
              <w:t>(USD)</w:t>
            </w:r>
          </w:p>
        </w:tc>
      </w:tr>
      <w:tr w:rsidR="006B492B" w:rsidRPr="00134C59" w14:paraId="45C8FF7E" w14:textId="77777777">
        <w:trPr>
          <w:trHeight w:val="498"/>
        </w:trPr>
        <w:tc>
          <w:tcPr>
            <w:tcW w:w="988" w:type="dxa"/>
            <w:tcBorders>
              <w:right w:val="single" w:sz="4" w:space="0" w:color="4F81BD" w:themeColor="accent1"/>
            </w:tcBorders>
            <w:hideMark/>
          </w:tcPr>
          <w:p w14:paraId="1E78DEAA" w14:textId="77777777" w:rsidR="006B492B" w:rsidRPr="00EF3CEA" w:rsidRDefault="006B492B">
            <w:pPr>
              <w:pStyle w:val="BodyTextIndent"/>
              <w:jc w:val="center"/>
              <w:rPr>
                <w:rFonts w:ascii="Times New Roman" w:hAnsi="Times New Roman"/>
                <w:b/>
              </w:rPr>
            </w:pPr>
            <w:r w:rsidRPr="00EF3CEA">
              <w:rPr>
                <w:rFonts w:ascii="Times New Roman" w:hAnsi="Times New Roman"/>
              </w:rPr>
              <w:t>2028</w:t>
            </w:r>
          </w:p>
        </w:tc>
        <w:tc>
          <w:tcPr>
            <w:tcW w:w="1417" w:type="dxa"/>
            <w:tcBorders>
              <w:left w:val="single" w:sz="4" w:space="0" w:color="4F81BD" w:themeColor="accent1"/>
              <w:right w:val="single" w:sz="4" w:space="0" w:color="4F81BD" w:themeColor="accent1"/>
            </w:tcBorders>
          </w:tcPr>
          <w:p w14:paraId="1E02ED63" w14:textId="77777777" w:rsidR="006B492B" w:rsidRPr="00134C59" w:rsidRDefault="006B492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7159A955" w14:textId="77777777" w:rsidR="006B492B" w:rsidRPr="00134C59" w:rsidRDefault="006B492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17C20ED4" w14:textId="77777777" w:rsidR="006B492B" w:rsidRPr="00134C59" w:rsidRDefault="006B492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0ABF92B1" w14:textId="77777777" w:rsidR="006B492B" w:rsidRPr="00134C59" w:rsidRDefault="006B492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726B4233" w14:textId="77777777" w:rsidR="006B492B" w:rsidRPr="00134C59" w:rsidRDefault="006B492B">
            <w:pPr>
              <w:pStyle w:val="BodyTextIndent"/>
              <w:jc w:val="center"/>
              <w:rPr>
                <w:rFonts w:ascii="Times New Roman" w:hAnsi="Times New Roman"/>
                <w:b/>
                <w:bCs/>
              </w:rPr>
            </w:pPr>
          </w:p>
        </w:tc>
        <w:tc>
          <w:tcPr>
            <w:tcW w:w="1758" w:type="dxa"/>
            <w:tcBorders>
              <w:left w:val="single" w:sz="4" w:space="0" w:color="4F81BD" w:themeColor="accent1"/>
            </w:tcBorders>
          </w:tcPr>
          <w:p w14:paraId="17D79DAF" w14:textId="77777777" w:rsidR="006B492B" w:rsidRPr="00134C59" w:rsidRDefault="006B492B">
            <w:pPr>
              <w:pStyle w:val="BodyTextIndent"/>
              <w:jc w:val="center"/>
              <w:rPr>
                <w:rFonts w:ascii="Times New Roman" w:hAnsi="Times New Roman"/>
                <w:b/>
              </w:rPr>
            </w:pPr>
          </w:p>
        </w:tc>
      </w:tr>
      <w:tr w:rsidR="006B492B" w:rsidRPr="00134C59" w14:paraId="7C469520" w14:textId="77777777">
        <w:trPr>
          <w:trHeight w:val="498"/>
        </w:trPr>
        <w:tc>
          <w:tcPr>
            <w:tcW w:w="988" w:type="dxa"/>
            <w:tcBorders>
              <w:right w:val="single" w:sz="4" w:space="0" w:color="4F81BD" w:themeColor="accent1"/>
            </w:tcBorders>
            <w:hideMark/>
          </w:tcPr>
          <w:p w14:paraId="4AFE5219" w14:textId="77777777" w:rsidR="006B492B" w:rsidRPr="00EF3CEA" w:rsidRDefault="006B492B">
            <w:pPr>
              <w:pStyle w:val="BodyTextIndent"/>
              <w:jc w:val="center"/>
              <w:rPr>
                <w:rFonts w:ascii="Times New Roman" w:hAnsi="Times New Roman"/>
                <w:b/>
              </w:rPr>
            </w:pPr>
            <w:r w:rsidRPr="00EF3CEA">
              <w:rPr>
                <w:rFonts w:ascii="Times New Roman" w:hAnsi="Times New Roman"/>
              </w:rPr>
              <w:t>2029</w:t>
            </w:r>
          </w:p>
        </w:tc>
        <w:tc>
          <w:tcPr>
            <w:tcW w:w="1417" w:type="dxa"/>
            <w:tcBorders>
              <w:left w:val="single" w:sz="4" w:space="0" w:color="4F81BD" w:themeColor="accent1"/>
              <w:right w:val="single" w:sz="4" w:space="0" w:color="4F81BD" w:themeColor="accent1"/>
            </w:tcBorders>
          </w:tcPr>
          <w:p w14:paraId="19A0744F" w14:textId="77777777" w:rsidR="006B492B" w:rsidRPr="00134C59" w:rsidRDefault="006B492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3B9AAB67" w14:textId="77777777" w:rsidR="006B492B" w:rsidRPr="00134C59" w:rsidRDefault="006B492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37AE6ACE" w14:textId="77777777" w:rsidR="006B492B" w:rsidRPr="00134C59" w:rsidRDefault="006B492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39443941" w14:textId="77777777" w:rsidR="006B492B" w:rsidRPr="00134C59" w:rsidRDefault="006B492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095532FB" w14:textId="77777777" w:rsidR="006B492B" w:rsidRPr="00134C59" w:rsidRDefault="006B492B">
            <w:pPr>
              <w:pStyle w:val="BodyTextIndent"/>
              <w:jc w:val="center"/>
              <w:rPr>
                <w:rFonts w:ascii="Times New Roman" w:hAnsi="Times New Roman"/>
                <w:b/>
                <w:bCs/>
              </w:rPr>
            </w:pPr>
          </w:p>
        </w:tc>
        <w:tc>
          <w:tcPr>
            <w:tcW w:w="1758" w:type="dxa"/>
            <w:tcBorders>
              <w:left w:val="single" w:sz="4" w:space="0" w:color="4F81BD" w:themeColor="accent1"/>
            </w:tcBorders>
          </w:tcPr>
          <w:p w14:paraId="24917BC9" w14:textId="77777777" w:rsidR="006B492B" w:rsidRPr="00134C59" w:rsidRDefault="006B492B">
            <w:pPr>
              <w:pStyle w:val="BodyTextIndent"/>
              <w:jc w:val="center"/>
              <w:rPr>
                <w:rFonts w:ascii="Times New Roman" w:hAnsi="Times New Roman"/>
                <w:b/>
              </w:rPr>
            </w:pPr>
          </w:p>
        </w:tc>
      </w:tr>
      <w:tr w:rsidR="006B492B" w:rsidRPr="00134C59" w14:paraId="76213B10" w14:textId="77777777">
        <w:trPr>
          <w:trHeight w:val="498"/>
        </w:trPr>
        <w:tc>
          <w:tcPr>
            <w:tcW w:w="988" w:type="dxa"/>
            <w:tcBorders>
              <w:right w:val="single" w:sz="4" w:space="0" w:color="4F81BD" w:themeColor="accent1"/>
            </w:tcBorders>
            <w:hideMark/>
          </w:tcPr>
          <w:p w14:paraId="3AD3D4ED" w14:textId="77777777" w:rsidR="006B492B" w:rsidRPr="00EF3CEA" w:rsidRDefault="006B492B">
            <w:pPr>
              <w:pStyle w:val="BodyTextIndent"/>
              <w:jc w:val="center"/>
              <w:rPr>
                <w:rFonts w:ascii="Times New Roman" w:hAnsi="Times New Roman"/>
                <w:b/>
              </w:rPr>
            </w:pPr>
            <w:r w:rsidRPr="00EF3CEA">
              <w:rPr>
                <w:rFonts w:ascii="Times New Roman" w:hAnsi="Times New Roman"/>
              </w:rPr>
              <w:t>2030</w:t>
            </w:r>
          </w:p>
        </w:tc>
        <w:tc>
          <w:tcPr>
            <w:tcW w:w="1417" w:type="dxa"/>
            <w:tcBorders>
              <w:left w:val="single" w:sz="4" w:space="0" w:color="4F81BD" w:themeColor="accent1"/>
              <w:right w:val="single" w:sz="4" w:space="0" w:color="4F81BD" w:themeColor="accent1"/>
            </w:tcBorders>
          </w:tcPr>
          <w:p w14:paraId="6B9C5BF1" w14:textId="77777777" w:rsidR="006B492B" w:rsidRPr="00134C59" w:rsidRDefault="006B492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68801034" w14:textId="77777777" w:rsidR="006B492B" w:rsidRPr="00134C59" w:rsidRDefault="006B492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13FA8B36" w14:textId="77777777" w:rsidR="006B492B" w:rsidRPr="00134C59" w:rsidRDefault="006B492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0DBB54D0" w14:textId="77777777" w:rsidR="006B492B" w:rsidRPr="00134C59" w:rsidRDefault="006B492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66B159E5" w14:textId="77777777" w:rsidR="006B492B" w:rsidRPr="00134C59" w:rsidRDefault="006B492B">
            <w:pPr>
              <w:pStyle w:val="BodyTextIndent"/>
              <w:jc w:val="center"/>
              <w:rPr>
                <w:rFonts w:ascii="Times New Roman" w:hAnsi="Times New Roman"/>
                <w:b/>
                <w:bCs/>
              </w:rPr>
            </w:pPr>
          </w:p>
        </w:tc>
        <w:tc>
          <w:tcPr>
            <w:tcW w:w="1758" w:type="dxa"/>
            <w:tcBorders>
              <w:left w:val="single" w:sz="4" w:space="0" w:color="4F81BD" w:themeColor="accent1"/>
            </w:tcBorders>
          </w:tcPr>
          <w:p w14:paraId="3CD29815" w14:textId="77777777" w:rsidR="006B492B" w:rsidRPr="00134C59" w:rsidRDefault="006B492B">
            <w:pPr>
              <w:pStyle w:val="BodyTextIndent"/>
              <w:jc w:val="center"/>
              <w:rPr>
                <w:rFonts w:ascii="Times New Roman" w:hAnsi="Times New Roman"/>
                <w:b/>
              </w:rPr>
            </w:pPr>
          </w:p>
        </w:tc>
      </w:tr>
    </w:tbl>
    <w:p w14:paraId="360BE403" w14:textId="77777777" w:rsidR="006B492B" w:rsidRDefault="006B492B" w:rsidP="00CA4F15"/>
    <w:p w14:paraId="03988D00" w14:textId="77777777" w:rsidR="006B492B" w:rsidRDefault="006B492B" w:rsidP="00CA4F15"/>
    <w:p w14:paraId="747BF507" w14:textId="77777777" w:rsidR="006B492B" w:rsidRDefault="006B492B" w:rsidP="00CA4F15"/>
    <w:p w14:paraId="3A02DE21" w14:textId="77777777" w:rsidR="006B492B" w:rsidRDefault="006B492B"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6B492B" w:rsidRPr="00134C59" w14:paraId="6003ECA7" w14:textId="77777777">
        <w:trPr>
          <w:trHeight w:val="360"/>
        </w:trPr>
        <w:tc>
          <w:tcPr>
            <w:tcW w:w="9918" w:type="dxa"/>
            <w:gridSpan w:val="7"/>
            <w:shd w:val="clear" w:color="auto" w:fill="B8CCE4" w:themeFill="accent1" w:themeFillTint="66"/>
          </w:tcPr>
          <w:p w14:paraId="5552AEAC" w14:textId="53FB53AF" w:rsidR="006B492B" w:rsidRPr="00134C59" w:rsidRDefault="006B492B">
            <w:pPr>
              <w:pStyle w:val="Header"/>
              <w:ind w:right="-108"/>
              <w:rPr>
                <w:rFonts w:ascii="Times New Roman" w:hAnsi="Times New Roman" w:cs="Times New Roman"/>
                <w:b/>
                <w:bCs/>
                <w:color w:val="FF0000"/>
              </w:rPr>
            </w:pPr>
            <w:r w:rsidRPr="00752415">
              <w:rPr>
                <w:rFonts w:ascii="Times New Roman" w:hAnsi="Times New Roman"/>
                <w:b/>
              </w:rPr>
              <w:t xml:space="preserve">IPV 10 dose vial – </w:t>
            </w:r>
            <w:r w:rsidRPr="00D858E1">
              <w:rPr>
                <w:rFonts w:ascii="Times New Roman" w:hAnsi="Times New Roman"/>
                <w:sz w:val="24"/>
                <w:szCs w:val="24"/>
                <w:lang w:val="en-AU"/>
              </w:rPr>
              <w:t>Limited Hexavalent Transition</w:t>
            </w:r>
          </w:p>
        </w:tc>
      </w:tr>
      <w:tr w:rsidR="006B492B" w:rsidRPr="00134C59" w14:paraId="4A29E82A" w14:textId="77777777">
        <w:trPr>
          <w:trHeight w:val="1170"/>
        </w:trPr>
        <w:tc>
          <w:tcPr>
            <w:tcW w:w="9918" w:type="dxa"/>
            <w:gridSpan w:val="7"/>
            <w:tcBorders>
              <w:bottom w:val="single" w:sz="4" w:space="0" w:color="4F81BD" w:themeColor="accent1"/>
            </w:tcBorders>
            <w:shd w:val="clear" w:color="auto" w:fill="B8CCE4" w:themeFill="accent1" w:themeFillTint="66"/>
          </w:tcPr>
          <w:p w14:paraId="119A994A" w14:textId="77777777" w:rsidR="006B492B" w:rsidRPr="00EF3CEA" w:rsidRDefault="006B492B">
            <w:pPr>
              <w:pStyle w:val="PlainText"/>
              <w:ind w:right="-108"/>
              <w:rPr>
                <w:rFonts w:ascii="Times New Roman" w:hAnsi="Times New Roman"/>
                <w:sz w:val="22"/>
                <w:szCs w:val="22"/>
              </w:rPr>
            </w:pPr>
            <w:r w:rsidRPr="00EF3CEA">
              <w:rPr>
                <w:rFonts w:ascii="Times New Roman" w:hAnsi="Times New Roman"/>
                <w:sz w:val="22"/>
                <w:szCs w:val="22"/>
              </w:rPr>
              <w:t>Quantities per year in vials and doses:</w:t>
            </w:r>
          </w:p>
          <w:p w14:paraId="7427DE48" w14:textId="77777777" w:rsidR="0004269D" w:rsidRPr="00EF3CEA" w:rsidRDefault="0004269D" w:rsidP="0004269D">
            <w:pPr>
              <w:pStyle w:val="PlainText"/>
              <w:ind w:right="-108"/>
              <w:rPr>
                <w:rFonts w:ascii="Times New Roman" w:hAnsi="Times New Roman"/>
                <w:sz w:val="22"/>
                <w:szCs w:val="22"/>
              </w:rPr>
            </w:pPr>
            <w:r w:rsidRPr="00EF3CEA">
              <w:rPr>
                <w:rFonts w:ascii="Times New Roman" w:hAnsi="Times New Roman"/>
                <w:sz w:val="22"/>
                <w:szCs w:val="22"/>
              </w:rPr>
              <w:t>2028: 3,700,000 vials (37,000,000 doses)</w:t>
            </w:r>
          </w:p>
          <w:p w14:paraId="388757DC" w14:textId="77777777" w:rsidR="0004269D" w:rsidRPr="00EF3CEA" w:rsidRDefault="0004269D" w:rsidP="0004269D">
            <w:pPr>
              <w:pStyle w:val="PlainText"/>
              <w:ind w:right="-108"/>
              <w:rPr>
                <w:rFonts w:ascii="Times New Roman" w:hAnsi="Times New Roman"/>
                <w:sz w:val="22"/>
                <w:szCs w:val="22"/>
              </w:rPr>
            </w:pPr>
            <w:r w:rsidRPr="00EF3CEA">
              <w:rPr>
                <w:rFonts w:ascii="Times New Roman" w:hAnsi="Times New Roman"/>
                <w:sz w:val="22"/>
                <w:szCs w:val="22"/>
              </w:rPr>
              <w:t>2029: 2,100,000 vials (21,000,000 doses)</w:t>
            </w:r>
          </w:p>
          <w:p w14:paraId="3B425562" w14:textId="77777777" w:rsidR="0004269D" w:rsidRPr="00EF3CEA" w:rsidRDefault="0004269D" w:rsidP="0004269D">
            <w:pPr>
              <w:pStyle w:val="PlainText"/>
              <w:ind w:right="-108"/>
              <w:rPr>
                <w:rFonts w:ascii="Times New Roman" w:hAnsi="Times New Roman"/>
                <w:sz w:val="22"/>
                <w:szCs w:val="22"/>
              </w:rPr>
            </w:pPr>
            <w:r w:rsidRPr="00EF3CEA">
              <w:rPr>
                <w:rFonts w:ascii="Times New Roman" w:hAnsi="Times New Roman"/>
                <w:sz w:val="22"/>
                <w:szCs w:val="22"/>
              </w:rPr>
              <w:t>2030: 2,100,000 vials (21,000,000 doses)</w:t>
            </w:r>
          </w:p>
          <w:p w14:paraId="18C7F5B5" w14:textId="77777777" w:rsidR="006B492B" w:rsidRPr="00134C59" w:rsidRDefault="006B492B">
            <w:pPr>
              <w:rPr>
                <w:b/>
                <w:bCs/>
                <w:color w:val="FF0000"/>
              </w:rPr>
            </w:pPr>
          </w:p>
        </w:tc>
      </w:tr>
      <w:tr w:rsidR="006B492B" w:rsidRPr="00134C59" w14:paraId="710A18FE" w14:textId="77777777">
        <w:trPr>
          <w:trHeight w:val="962"/>
        </w:trPr>
        <w:tc>
          <w:tcPr>
            <w:tcW w:w="988" w:type="dxa"/>
            <w:tcBorders>
              <w:right w:val="single" w:sz="4" w:space="0" w:color="4F81BD" w:themeColor="accent1"/>
            </w:tcBorders>
            <w:vAlign w:val="center"/>
            <w:hideMark/>
          </w:tcPr>
          <w:p w14:paraId="44BC61B5"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09FD3D6A"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5329CB1F"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05624646"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 xml:space="preserve">Price in USD*/vial, FCA </w:t>
            </w:r>
          </w:p>
          <w:p w14:paraId="262E8F06" w14:textId="77777777" w:rsidR="006B492B" w:rsidRPr="00134C59" w:rsidRDefault="006B492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6331975E" w14:textId="77777777" w:rsidR="006B492B" w:rsidRPr="00134C59" w:rsidRDefault="006B492B">
            <w:pPr>
              <w:pStyle w:val="BodyTextIndent"/>
              <w:jc w:val="center"/>
              <w:rPr>
                <w:rFonts w:ascii="Times New Roman" w:hAnsi="Times New Roman"/>
                <w:b/>
                <w:bCs/>
              </w:rPr>
            </w:pPr>
            <w:r w:rsidRPr="00134C59">
              <w:rPr>
                <w:rFonts w:ascii="Times New Roman" w:hAnsi="Times New Roman"/>
                <w:bCs/>
              </w:rPr>
              <w:t xml:space="preserve">Price in EUR*/vial FCA </w:t>
            </w:r>
          </w:p>
          <w:p w14:paraId="0088E837" w14:textId="77777777" w:rsidR="006B492B" w:rsidRPr="00134C59" w:rsidRDefault="006B492B">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1F412B26" w14:textId="77777777" w:rsidR="006B492B" w:rsidRPr="00134C59" w:rsidRDefault="006B492B">
            <w:pPr>
              <w:jc w:val="center"/>
              <w:rPr>
                <w:bCs/>
              </w:rPr>
            </w:pPr>
            <w:r w:rsidRPr="00134C59">
              <w:rPr>
                <w:bCs/>
              </w:rPr>
              <w:t>Conditions/</w:t>
            </w:r>
          </w:p>
          <w:p w14:paraId="222107E1" w14:textId="77777777" w:rsidR="006B492B" w:rsidRPr="00134C59" w:rsidRDefault="006B492B">
            <w:pPr>
              <w:jc w:val="center"/>
              <w:rPr>
                <w:bCs/>
              </w:rPr>
            </w:pPr>
            <w:r w:rsidRPr="00134C59">
              <w:rPr>
                <w:bCs/>
              </w:rPr>
              <w:t>Discounts**</w:t>
            </w:r>
          </w:p>
        </w:tc>
        <w:tc>
          <w:tcPr>
            <w:tcW w:w="1758" w:type="dxa"/>
            <w:tcBorders>
              <w:left w:val="single" w:sz="4" w:space="0" w:color="4F81BD" w:themeColor="accent1"/>
            </w:tcBorders>
            <w:vAlign w:val="center"/>
            <w:hideMark/>
          </w:tcPr>
          <w:p w14:paraId="6838151F" w14:textId="77777777" w:rsidR="006B492B" w:rsidRPr="00134C59" w:rsidRDefault="006B492B">
            <w:pPr>
              <w:jc w:val="center"/>
              <w:rPr>
                <w:bCs/>
              </w:rPr>
            </w:pPr>
            <w:r w:rsidRPr="00134C59">
              <w:rPr>
                <w:bCs/>
              </w:rPr>
              <w:t>Total Amount</w:t>
            </w:r>
          </w:p>
          <w:p w14:paraId="4A8F284E" w14:textId="77777777" w:rsidR="006B492B" w:rsidRPr="00134C59" w:rsidRDefault="006B492B">
            <w:pPr>
              <w:jc w:val="center"/>
              <w:rPr>
                <w:bCs/>
              </w:rPr>
            </w:pPr>
            <w:r w:rsidRPr="00134C59">
              <w:rPr>
                <w:bCs/>
              </w:rPr>
              <w:t>(USD)</w:t>
            </w:r>
          </w:p>
        </w:tc>
      </w:tr>
      <w:tr w:rsidR="006B492B" w:rsidRPr="00134C59" w14:paraId="6D787A6D" w14:textId="77777777">
        <w:trPr>
          <w:trHeight w:val="498"/>
        </w:trPr>
        <w:tc>
          <w:tcPr>
            <w:tcW w:w="988" w:type="dxa"/>
            <w:tcBorders>
              <w:right w:val="single" w:sz="4" w:space="0" w:color="4F81BD" w:themeColor="accent1"/>
            </w:tcBorders>
            <w:hideMark/>
          </w:tcPr>
          <w:p w14:paraId="2B6DAE41" w14:textId="77777777" w:rsidR="006B492B" w:rsidRPr="00EF3CEA" w:rsidRDefault="006B492B">
            <w:pPr>
              <w:pStyle w:val="BodyTextIndent"/>
              <w:jc w:val="center"/>
              <w:rPr>
                <w:rFonts w:ascii="Times New Roman" w:hAnsi="Times New Roman"/>
                <w:b/>
              </w:rPr>
            </w:pPr>
            <w:r w:rsidRPr="00EF3CEA">
              <w:rPr>
                <w:rFonts w:ascii="Times New Roman" w:hAnsi="Times New Roman"/>
              </w:rPr>
              <w:t>2028</w:t>
            </w:r>
          </w:p>
        </w:tc>
        <w:tc>
          <w:tcPr>
            <w:tcW w:w="1417" w:type="dxa"/>
            <w:tcBorders>
              <w:left w:val="single" w:sz="4" w:space="0" w:color="4F81BD" w:themeColor="accent1"/>
              <w:right w:val="single" w:sz="4" w:space="0" w:color="4F81BD" w:themeColor="accent1"/>
            </w:tcBorders>
          </w:tcPr>
          <w:p w14:paraId="29C2AF55" w14:textId="77777777" w:rsidR="006B492B" w:rsidRPr="00134C59" w:rsidRDefault="006B492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2CCD20CE" w14:textId="77777777" w:rsidR="006B492B" w:rsidRPr="00134C59" w:rsidRDefault="006B492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547038E8" w14:textId="77777777" w:rsidR="006B492B" w:rsidRPr="00134C59" w:rsidRDefault="006B492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7043ED5A" w14:textId="77777777" w:rsidR="006B492B" w:rsidRPr="00134C59" w:rsidRDefault="006B492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78F58410" w14:textId="77777777" w:rsidR="006B492B" w:rsidRPr="00134C59" w:rsidRDefault="006B492B">
            <w:pPr>
              <w:pStyle w:val="BodyTextIndent"/>
              <w:jc w:val="center"/>
              <w:rPr>
                <w:rFonts w:ascii="Times New Roman" w:hAnsi="Times New Roman"/>
                <w:b/>
                <w:bCs/>
              </w:rPr>
            </w:pPr>
          </w:p>
        </w:tc>
        <w:tc>
          <w:tcPr>
            <w:tcW w:w="1758" w:type="dxa"/>
            <w:tcBorders>
              <w:left w:val="single" w:sz="4" w:space="0" w:color="4F81BD" w:themeColor="accent1"/>
            </w:tcBorders>
          </w:tcPr>
          <w:p w14:paraId="7DD84914" w14:textId="77777777" w:rsidR="006B492B" w:rsidRPr="00134C59" w:rsidRDefault="006B492B">
            <w:pPr>
              <w:pStyle w:val="BodyTextIndent"/>
              <w:jc w:val="center"/>
              <w:rPr>
                <w:rFonts w:ascii="Times New Roman" w:hAnsi="Times New Roman"/>
                <w:b/>
              </w:rPr>
            </w:pPr>
          </w:p>
        </w:tc>
      </w:tr>
      <w:tr w:rsidR="006B492B" w:rsidRPr="00134C59" w14:paraId="138F4447" w14:textId="77777777">
        <w:trPr>
          <w:trHeight w:val="498"/>
        </w:trPr>
        <w:tc>
          <w:tcPr>
            <w:tcW w:w="988" w:type="dxa"/>
            <w:tcBorders>
              <w:right w:val="single" w:sz="4" w:space="0" w:color="4F81BD" w:themeColor="accent1"/>
            </w:tcBorders>
            <w:hideMark/>
          </w:tcPr>
          <w:p w14:paraId="41FD92AC" w14:textId="77777777" w:rsidR="006B492B" w:rsidRPr="00EF3CEA" w:rsidRDefault="006B492B">
            <w:pPr>
              <w:pStyle w:val="BodyTextIndent"/>
              <w:jc w:val="center"/>
              <w:rPr>
                <w:rFonts w:ascii="Times New Roman" w:hAnsi="Times New Roman"/>
                <w:b/>
              </w:rPr>
            </w:pPr>
            <w:r w:rsidRPr="00EF3CEA">
              <w:rPr>
                <w:rFonts w:ascii="Times New Roman" w:hAnsi="Times New Roman"/>
              </w:rPr>
              <w:t>2029</w:t>
            </w:r>
          </w:p>
        </w:tc>
        <w:tc>
          <w:tcPr>
            <w:tcW w:w="1417" w:type="dxa"/>
            <w:tcBorders>
              <w:left w:val="single" w:sz="4" w:space="0" w:color="4F81BD" w:themeColor="accent1"/>
              <w:right w:val="single" w:sz="4" w:space="0" w:color="4F81BD" w:themeColor="accent1"/>
            </w:tcBorders>
          </w:tcPr>
          <w:p w14:paraId="37F099B1" w14:textId="77777777" w:rsidR="006B492B" w:rsidRPr="00134C59" w:rsidRDefault="006B492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2444E089" w14:textId="77777777" w:rsidR="006B492B" w:rsidRPr="00134C59" w:rsidRDefault="006B492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0166BB52" w14:textId="77777777" w:rsidR="006B492B" w:rsidRPr="00134C59" w:rsidRDefault="006B492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5D2CDA35" w14:textId="77777777" w:rsidR="006B492B" w:rsidRPr="00134C59" w:rsidRDefault="006B492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1CBBFD8C" w14:textId="77777777" w:rsidR="006B492B" w:rsidRPr="00134C59" w:rsidRDefault="006B492B">
            <w:pPr>
              <w:pStyle w:val="BodyTextIndent"/>
              <w:jc w:val="center"/>
              <w:rPr>
                <w:rFonts w:ascii="Times New Roman" w:hAnsi="Times New Roman"/>
                <w:b/>
                <w:bCs/>
              </w:rPr>
            </w:pPr>
          </w:p>
        </w:tc>
        <w:tc>
          <w:tcPr>
            <w:tcW w:w="1758" w:type="dxa"/>
            <w:tcBorders>
              <w:left w:val="single" w:sz="4" w:space="0" w:color="4F81BD" w:themeColor="accent1"/>
            </w:tcBorders>
          </w:tcPr>
          <w:p w14:paraId="72FA9E13" w14:textId="77777777" w:rsidR="006B492B" w:rsidRPr="00134C59" w:rsidRDefault="006B492B">
            <w:pPr>
              <w:pStyle w:val="BodyTextIndent"/>
              <w:jc w:val="center"/>
              <w:rPr>
                <w:rFonts w:ascii="Times New Roman" w:hAnsi="Times New Roman"/>
                <w:b/>
              </w:rPr>
            </w:pPr>
          </w:p>
        </w:tc>
      </w:tr>
      <w:tr w:rsidR="006B492B" w:rsidRPr="00134C59" w14:paraId="5DE01C28" w14:textId="77777777">
        <w:trPr>
          <w:trHeight w:val="498"/>
        </w:trPr>
        <w:tc>
          <w:tcPr>
            <w:tcW w:w="988" w:type="dxa"/>
            <w:tcBorders>
              <w:right w:val="single" w:sz="4" w:space="0" w:color="4F81BD" w:themeColor="accent1"/>
            </w:tcBorders>
            <w:hideMark/>
          </w:tcPr>
          <w:p w14:paraId="7A3B178E" w14:textId="77777777" w:rsidR="006B492B" w:rsidRPr="00EF3CEA" w:rsidRDefault="006B492B">
            <w:pPr>
              <w:pStyle w:val="BodyTextIndent"/>
              <w:jc w:val="center"/>
              <w:rPr>
                <w:rFonts w:ascii="Times New Roman" w:hAnsi="Times New Roman"/>
                <w:b/>
              </w:rPr>
            </w:pPr>
            <w:r w:rsidRPr="00EF3CEA">
              <w:rPr>
                <w:rFonts w:ascii="Times New Roman" w:hAnsi="Times New Roman"/>
              </w:rPr>
              <w:t>2030</w:t>
            </w:r>
          </w:p>
        </w:tc>
        <w:tc>
          <w:tcPr>
            <w:tcW w:w="1417" w:type="dxa"/>
            <w:tcBorders>
              <w:left w:val="single" w:sz="4" w:space="0" w:color="4F81BD" w:themeColor="accent1"/>
              <w:right w:val="single" w:sz="4" w:space="0" w:color="4F81BD" w:themeColor="accent1"/>
            </w:tcBorders>
          </w:tcPr>
          <w:p w14:paraId="48039287" w14:textId="77777777" w:rsidR="006B492B" w:rsidRPr="00134C59" w:rsidRDefault="006B492B">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4C192D45" w14:textId="77777777" w:rsidR="006B492B" w:rsidRPr="00134C59" w:rsidRDefault="006B492B">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7CEA7CF0" w14:textId="77777777" w:rsidR="006B492B" w:rsidRPr="00134C59" w:rsidRDefault="006B492B">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4AC81153" w14:textId="77777777" w:rsidR="006B492B" w:rsidRPr="00134C59" w:rsidRDefault="006B492B">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784D8D04" w14:textId="77777777" w:rsidR="006B492B" w:rsidRPr="00134C59" w:rsidRDefault="006B492B">
            <w:pPr>
              <w:pStyle w:val="BodyTextIndent"/>
              <w:jc w:val="center"/>
              <w:rPr>
                <w:rFonts w:ascii="Times New Roman" w:hAnsi="Times New Roman"/>
                <w:b/>
                <w:bCs/>
              </w:rPr>
            </w:pPr>
          </w:p>
        </w:tc>
        <w:tc>
          <w:tcPr>
            <w:tcW w:w="1758" w:type="dxa"/>
            <w:tcBorders>
              <w:left w:val="single" w:sz="4" w:space="0" w:color="4F81BD" w:themeColor="accent1"/>
            </w:tcBorders>
          </w:tcPr>
          <w:p w14:paraId="5227D9EC" w14:textId="77777777" w:rsidR="006B492B" w:rsidRPr="00134C59" w:rsidRDefault="006B492B">
            <w:pPr>
              <w:pStyle w:val="BodyTextIndent"/>
              <w:jc w:val="center"/>
              <w:rPr>
                <w:rFonts w:ascii="Times New Roman" w:hAnsi="Times New Roman"/>
                <w:b/>
              </w:rPr>
            </w:pPr>
          </w:p>
        </w:tc>
      </w:tr>
    </w:tbl>
    <w:p w14:paraId="603F36E9" w14:textId="77777777" w:rsidR="006B492B" w:rsidRDefault="006B492B" w:rsidP="00CA4F15"/>
    <w:p w14:paraId="4DE9FC8D" w14:textId="77777777" w:rsidR="006B492B" w:rsidRDefault="006B492B" w:rsidP="00CA4F15"/>
    <w:p w14:paraId="6FDF9454" w14:textId="77777777" w:rsidR="006B492B" w:rsidRDefault="006B492B" w:rsidP="00CA4F15"/>
    <w:p w14:paraId="4173596C" w14:textId="77777777" w:rsidR="00EF0B97" w:rsidRPr="00134C59" w:rsidRDefault="00EF0B97" w:rsidP="00EF0B97">
      <w:r w:rsidRPr="00134C59">
        <w:t xml:space="preserve">* Offers can be in USD only (in which case only the USD column needs to be completed). If offer is provided in </w:t>
      </w:r>
      <w:proofErr w:type="gramStart"/>
      <w:r w:rsidRPr="00134C59">
        <w:t>EURO</w:t>
      </w:r>
      <w:proofErr w:type="gramEnd"/>
      <w:r w:rsidRPr="00134C59">
        <w:t xml:space="preserve"> please ensure that both USD &amp; EURO prices are given. Please refer to Part III, Section 6.2, CURRENCY OF PROPOSALS for further information. Offers expressed only in EURO will be invalidated.</w:t>
      </w:r>
    </w:p>
    <w:p w14:paraId="013A5D41" w14:textId="77777777" w:rsidR="00EF0B97" w:rsidRPr="00134C59" w:rsidRDefault="00EF0B97" w:rsidP="00EF0B97">
      <w:pPr>
        <w:rPr>
          <w:bCs/>
        </w:rPr>
      </w:pP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EF0B97" w:rsidRPr="00134C59" w14:paraId="6D1569E5" w14:textId="77777777">
        <w:trPr>
          <w:trHeight w:val="325"/>
        </w:trPr>
        <w:tc>
          <w:tcPr>
            <w:tcW w:w="5000" w:type="pct"/>
          </w:tcPr>
          <w:p w14:paraId="371831FF" w14:textId="77777777" w:rsidR="00EF0B97" w:rsidRPr="00134C59" w:rsidRDefault="00EF0B97">
            <w:pPr>
              <w:adjustRightInd w:val="0"/>
              <w:rPr>
                <w:color w:val="000000"/>
              </w:rPr>
            </w:pPr>
          </w:p>
          <w:p w14:paraId="3642E3FF" w14:textId="77777777" w:rsidR="00EF0B97" w:rsidRPr="00134C59" w:rsidRDefault="00EF0B97">
            <w:pPr>
              <w:adjustRightInd w:val="0"/>
              <w:rPr>
                <w:color w:val="000000"/>
              </w:rPr>
            </w:pPr>
          </w:p>
          <w:p w14:paraId="3F318335" w14:textId="77777777" w:rsidR="00EF0B97" w:rsidRDefault="00EF0B97">
            <w:pPr>
              <w:adjustRightInd w:val="0"/>
              <w:rPr>
                <w:color w:val="000000"/>
              </w:rPr>
            </w:pPr>
          </w:p>
          <w:p w14:paraId="69834C5D" w14:textId="77777777" w:rsidR="00EF0B97" w:rsidRPr="00134C59" w:rsidRDefault="00EF0B97">
            <w:pPr>
              <w:adjustRightInd w:val="0"/>
              <w:rPr>
                <w:color w:val="000000"/>
              </w:rPr>
            </w:pPr>
          </w:p>
        </w:tc>
      </w:tr>
    </w:tbl>
    <w:p w14:paraId="11732302" w14:textId="77777777" w:rsidR="006B492B" w:rsidRDefault="006B492B" w:rsidP="00CA4F15"/>
    <w:p w14:paraId="30D3F77E" w14:textId="77777777" w:rsidR="006B492B" w:rsidRDefault="006B492B" w:rsidP="00CA4F15"/>
    <w:p w14:paraId="447521E7" w14:textId="77777777" w:rsidR="006B492B" w:rsidRDefault="006B492B" w:rsidP="00CA4F15"/>
    <w:p w14:paraId="5EA290F1" w14:textId="77777777" w:rsidR="006B492B" w:rsidRDefault="006B492B" w:rsidP="00CA4F15"/>
    <w:p w14:paraId="7DF47138" w14:textId="77777777" w:rsidR="00EE45D6" w:rsidRDefault="00EE45D6"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135EDC" w:rsidRPr="00134C59" w14:paraId="050F6162" w14:textId="77777777" w:rsidTr="00752415">
        <w:trPr>
          <w:trHeight w:val="375"/>
        </w:trPr>
        <w:tc>
          <w:tcPr>
            <w:tcW w:w="9918" w:type="dxa"/>
            <w:gridSpan w:val="7"/>
            <w:shd w:val="clear" w:color="auto" w:fill="B8CCE4" w:themeFill="accent1" w:themeFillTint="66"/>
          </w:tcPr>
          <w:bookmarkEnd w:id="6"/>
          <w:p w14:paraId="7242BB11" w14:textId="0F23776F" w:rsidR="00135EDC" w:rsidRPr="00752415" w:rsidRDefault="00135EDC" w:rsidP="00FE2AD6">
            <w:pPr>
              <w:pStyle w:val="Header"/>
              <w:ind w:right="-108"/>
              <w:rPr>
                <w:rFonts w:ascii="Times New Roman" w:hAnsi="Times New Roman"/>
                <w:b/>
              </w:rPr>
            </w:pPr>
            <w:r w:rsidRPr="00134C59">
              <w:rPr>
                <w:rFonts w:ascii="Times New Roman" w:hAnsi="Times New Roman" w:cs="Times New Roman"/>
                <w:b/>
                <w:bCs/>
              </w:rPr>
              <w:lastRenderedPageBreak/>
              <w:t>ALTERNATIVE PROPOSAL</w:t>
            </w:r>
          </w:p>
        </w:tc>
      </w:tr>
      <w:tr w:rsidR="00135EDC" w:rsidRPr="00134C59" w14:paraId="0688D70D" w14:textId="77777777" w:rsidTr="00752415">
        <w:trPr>
          <w:trHeight w:val="1498"/>
        </w:trPr>
        <w:tc>
          <w:tcPr>
            <w:tcW w:w="9918" w:type="dxa"/>
            <w:gridSpan w:val="7"/>
            <w:shd w:val="clear" w:color="auto" w:fill="B8CCE4" w:themeFill="accent1" w:themeFillTint="66"/>
          </w:tcPr>
          <w:p w14:paraId="3A1796C9" w14:textId="2844CFBE" w:rsidR="00135EDC" w:rsidRPr="00134C59" w:rsidRDefault="00135EDC" w:rsidP="00FE2AD6">
            <w:pPr>
              <w:pStyle w:val="Header"/>
              <w:ind w:right="-108"/>
              <w:rPr>
                <w:rFonts w:ascii="Times New Roman" w:hAnsi="Times New Roman" w:cs="Times New Roman"/>
              </w:rPr>
            </w:pPr>
            <w:r w:rsidRPr="00134C59">
              <w:rPr>
                <w:rFonts w:ascii="Times New Roman" w:hAnsi="Times New Roman" w:cs="Times New Roman"/>
              </w:rPr>
              <w:t xml:space="preserve">Vaccine: </w:t>
            </w:r>
          </w:p>
          <w:p w14:paraId="360080FA" w14:textId="77777777" w:rsidR="00135EDC" w:rsidRPr="00134C59" w:rsidRDefault="00135EDC" w:rsidP="00FE2AD6">
            <w:pPr>
              <w:pStyle w:val="Header"/>
              <w:ind w:right="-108"/>
              <w:rPr>
                <w:rFonts w:ascii="Times New Roman" w:hAnsi="Times New Roman" w:cs="Times New Roman"/>
              </w:rPr>
            </w:pPr>
            <w:r w:rsidRPr="00134C59">
              <w:rPr>
                <w:rFonts w:ascii="Times New Roman" w:hAnsi="Times New Roman" w:cs="Times New Roman"/>
              </w:rPr>
              <w:t>Description:</w:t>
            </w:r>
          </w:p>
          <w:p w14:paraId="4C60B622" w14:textId="77777777" w:rsidR="00135EDC" w:rsidRPr="00134C59" w:rsidRDefault="00135EDC" w:rsidP="00FE2AD6">
            <w:pPr>
              <w:pStyle w:val="Header"/>
              <w:ind w:right="-108"/>
              <w:rPr>
                <w:rFonts w:ascii="Times New Roman" w:hAnsi="Times New Roman" w:cs="Times New Roman"/>
              </w:rPr>
            </w:pPr>
            <w:r w:rsidRPr="00134C59">
              <w:rPr>
                <w:rFonts w:ascii="Times New Roman" w:hAnsi="Times New Roman" w:cs="Times New Roman"/>
              </w:rPr>
              <w:t xml:space="preserve">Vial size:  </w:t>
            </w:r>
          </w:p>
          <w:p w14:paraId="353822D9" w14:textId="77777777" w:rsidR="00135EDC" w:rsidRPr="00134C59" w:rsidRDefault="00135EDC" w:rsidP="00FE2AD6">
            <w:pPr>
              <w:pStyle w:val="Header"/>
              <w:ind w:right="-108"/>
              <w:rPr>
                <w:rFonts w:ascii="Times New Roman" w:hAnsi="Times New Roman" w:cs="Times New Roman"/>
              </w:rPr>
            </w:pPr>
          </w:p>
          <w:p w14:paraId="459DB945" w14:textId="72E28316" w:rsidR="00135EDC" w:rsidRPr="00752415" w:rsidRDefault="00135EDC" w:rsidP="00752415">
            <w:pPr>
              <w:pStyle w:val="PlainText"/>
              <w:ind w:right="-108"/>
              <w:rPr>
                <w:sz w:val="22"/>
              </w:rPr>
            </w:pPr>
            <w:r w:rsidRPr="00134C59">
              <w:rPr>
                <w:rFonts w:ascii="Times New Roman" w:hAnsi="Times New Roman"/>
                <w:bCs/>
                <w:sz w:val="22"/>
                <w:szCs w:val="22"/>
              </w:rPr>
              <w:t>Quantities</w:t>
            </w:r>
            <w:r w:rsidRPr="00752415">
              <w:rPr>
                <w:rFonts w:ascii="Times New Roman" w:hAnsi="Times New Roman"/>
                <w:sz w:val="22"/>
              </w:rPr>
              <w:t xml:space="preserve"> per year </w:t>
            </w:r>
            <w:r w:rsidRPr="00134C59">
              <w:rPr>
                <w:rFonts w:ascii="Times New Roman" w:hAnsi="Times New Roman"/>
                <w:bCs/>
                <w:sz w:val="22"/>
                <w:szCs w:val="22"/>
              </w:rPr>
              <w:t>in vials and doses</w:t>
            </w:r>
            <w:r w:rsidRPr="00752415">
              <w:rPr>
                <w:rFonts w:ascii="Times New Roman" w:hAnsi="Times New Roman"/>
                <w:sz w:val="22"/>
              </w:rPr>
              <w:t>:</w:t>
            </w:r>
          </w:p>
          <w:p w14:paraId="4ED96F1F" w14:textId="4450C95C" w:rsidR="00135EDC" w:rsidRPr="00752415" w:rsidRDefault="00135EDC" w:rsidP="00752415">
            <w:pPr>
              <w:rPr>
                <w:b/>
              </w:rPr>
            </w:pPr>
          </w:p>
        </w:tc>
      </w:tr>
      <w:tr w:rsidR="00135EDC" w:rsidRPr="00134C59" w14:paraId="34792421" w14:textId="77777777" w:rsidTr="00752415">
        <w:trPr>
          <w:trHeight w:val="962"/>
        </w:trPr>
        <w:tc>
          <w:tcPr>
            <w:tcW w:w="988" w:type="dxa"/>
            <w:vAlign w:val="center"/>
            <w:hideMark/>
          </w:tcPr>
          <w:p w14:paraId="4AAEB895"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Cs/>
              </w:rPr>
              <w:t>Period</w:t>
            </w:r>
          </w:p>
        </w:tc>
        <w:tc>
          <w:tcPr>
            <w:tcW w:w="1417" w:type="dxa"/>
            <w:vAlign w:val="center"/>
            <w:hideMark/>
          </w:tcPr>
          <w:p w14:paraId="2BEC0213"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Pr>
          <w:p w14:paraId="1818537E" w14:textId="77777777" w:rsidR="00135EDC" w:rsidRPr="00134C59" w:rsidRDefault="00135EDC" w:rsidP="00FE2AD6">
            <w:pPr>
              <w:pStyle w:val="BodyTextIndent"/>
              <w:jc w:val="center"/>
              <w:rPr>
                <w:rFonts w:ascii="Times New Roman" w:hAnsi="Times New Roman"/>
                <w:b/>
                <w:bCs/>
              </w:rPr>
            </w:pPr>
          </w:p>
          <w:p w14:paraId="7847D246"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Cs/>
              </w:rPr>
              <w:t>Quantity offered (vials)</w:t>
            </w:r>
          </w:p>
        </w:tc>
        <w:tc>
          <w:tcPr>
            <w:tcW w:w="1451" w:type="dxa"/>
            <w:vAlign w:val="center"/>
            <w:hideMark/>
          </w:tcPr>
          <w:p w14:paraId="765ACEE6"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Cs/>
              </w:rPr>
              <w:t xml:space="preserve">Price in USD*/vial, FCA </w:t>
            </w:r>
          </w:p>
          <w:p w14:paraId="14C036FB"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vAlign w:val="center"/>
            <w:hideMark/>
          </w:tcPr>
          <w:p w14:paraId="2D0A048A"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Cs/>
              </w:rPr>
              <w:t xml:space="preserve">Price in EUR*/vial FCA </w:t>
            </w:r>
          </w:p>
          <w:p w14:paraId="745CF54D" w14:textId="77777777" w:rsidR="00135EDC" w:rsidRPr="00134C59" w:rsidRDefault="00135EDC" w:rsidP="00FE2AD6">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hideMark/>
          </w:tcPr>
          <w:p w14:paraId="2D3B7CA4" w14:textId="77777777" w:rsidR="00135EDC" w:rsidRPr="00134C59" w:rsidRDefault="00135EDC" w:rsidP="00FE2AD6">
            <w:pPr>
              <w:jc w:val="center"/>
              <w:rPr>
                <w:bCs/>
              </w:rPr>
            </w:pPr>
            <w:r w:rsidRPr="00134C59">
              <w:rPr>
                <w:bCs/>
              </w:rPr>
              <w:t>Conditions/</w:t>
            </w:r>
          </w:p>
          <w:p w14:paraId="5E29682F" w14:textId="77777777" w:rsidR="00135EDC" w:rsidRPr="00134C59" w:rsidRDefault="00135EDC" w:rsidP="00FE2AD6">
            <w:pPr>
              <w:jc w:val="center"/>
              <w:rPr>
                <w:bCs/>
              </w:rPr>
            </w:pPr>
            <w:r w:rsidRPr="00134C59">
              <w:rPr>
                <w:bCs/>
              </w:rPr>
              <w:t>Discounts**</w:t>
            </w:r>
          </w:p>
        </w:tc>
        <w:tc>
          <w:tcPr>
            <w:tcW w:w="1758" w:type="dxa"/>
            <w:vAlign w:val="center"/>
            <w:hideMark/>
          </w:tcPr>
          <w:p w14:paraId="758EAD49" w14:textId="77777777" w:rsidR="00135EDC" w:rsidRPr="00134C59" w:rsidRDefault="00135EDC" w:rsidP="00FE2AD6">
            <w:pPr>
              <w:jc w:val="center"/>
              <w:rPr>
                <w:bCs/>
              </w:rPr>
            </w:pPr>
            <w:r w:rsidRPr="00134C59">
              <w:rPr>
                <w:bCs/>
              </w:rPr>
              <w:t>Total Amount</w:t>
            </w:r>
          </w:p>
          <w:p w14:paraId="7D9ABE08" w14:textId="77777777" w:rsidR="00135EDC" w:rsidRPr="00134C59" w:rsidRDefault="00135EDC" w:rsidP="00FE2AD6">
            <w:pPr>
              <w:pStyle w:val="BodyTextIndent"/>
              <w:jc w:val="center"/>
              <w:rPr>
                <w:rFonts w:ascii="Times New Roman" w:hAnsi="Times New Roman"/>
                <w:b/>
              </w:rPr>
            </w:pPr>
            <w:r w:rsidRPr="00134C59">
              <w:rPr>
                <w:rFonts w:ascii="Times New Roman" w:hAnsi="Times New Roman"/>
                <w:bCs/>
              </w:rPr>
              <w:t>(USD)</w:t>
            </w:r>
          </w:p>
        </w:tc>
      </w:tr>
      <w:tr w:rsidR="00135EDC" w:rsidRPr="00134C59" w14:paraId="1AA7A4A4" w14:textId="77777777" w:rsidTr="0092299F">
        <w:trPr>
          <w:trHeight w:val="498"/>
        </w:trPr>
        <w:tc>
          <w:tcPr>
            <w:tcW w:w="988" w:type="dxa"/>
            <w:hideMark/>
          </w:tcPr>
          <w:p w14:paraId="266BDD22" w14:textId="54FD9F8F" w:rsidR="00135EDC" w:rsidRPr="00752415" w:rsidRDefault="00135EDC" w:rsidP="00FE2AD6">
            <w:pPr>
              <w:pStyle w:val="BodyTextIndent"/>
              <w:jc w:val="center"/>
              <w:rPr>
                <w:rFonts w:ascii="Times New Roman" w:hAnsi="Times New Roman"/>
                <w:b/>
              </w:rPr>
            </w:pPr>
            <w:r w:rsidRPr="00752415">
              <w:rPr>
                <w:rFonts w:ascii="Times New Roman" w:hAnsi="Times New Roman"/>
              </w:rPr>
              <w:t>2028</w:t>
            </w:r>
          </w:p>
        </w:tc>
        <w:tc>
          <w:tcPr>
            <w:tcW w:w="1417" w:type="dxa"/>
          </w:tcPr>
          <w:p w14:paraId="130F1E59" w14:textId="77777777" w:rsidR="00135EDC" w:rsidRPr="00134C59" w:rsidRDefault="00135EDC" w:rsidP="00FE2AD6">
            <w:pPr>
              <w:pStyle w:val="BodyTextIndent"/>
              <w:jc w:val="center"/>
              <w:rPr>
                <w:rFonts w:ascii="Times New Roman" w:hAnsi="Times New Roman"/>
                <w:b/>
                <w:bCs/>
              </w:rPr>
            </w:pPr>
          </w:p>
        </w:tc>
        <w:tc>
          <w:tcPr>
            <w:tcW w:w="1384" w:type="dxa"/>
          </w:tcPr>
          <w:p w14:paraId="460BEA43" w14:textId="77777777" w:rsidR="00135EDC" w:rsidRPr="00134C59" w:rsidRDefault="00135EDC" w:rsidP="00FE2AD6">
            <w:pPr>
              <w:pStyle w:val="BodyTextIndent"/>
              <w:jc w:val="center"/>
              <w:rPr>
                <w:rFonts w:ascii="Times New Roman" w:hAnsi="Times New Roman"/>
                <w:b/>
                <w:bCs/>
              </w:rPr>
            </w:pPr>
          </w:p>
        </w:tc>
        <w:tc>
          <w:tcPr>
            <w:tcW w:w="1451" w:type="dxa"/>
          </w:tcPr>
          <w:p w14:paraId="5226F371" w14:textId="77777777" w:rsidR="00135EDC" w:rsidRPr="00134C59" w:rsidRDefault="00135EDC" w:rsidP="00FE2AD6">
            <w:pPr>
              <w:pStyle w:val="BodyTextIndent"/>
              <w:jc w:val="center"/>
              <w:rPr>
                <w:rFonts w:ascii="Times New Roman" w:hAnsi="Times New Roman"/>
                <w:b/>
                <w:bCs/>
              </w:rPr>
            </w:pPr>
          </w:p>
        </w:tc>
        <w:tc>
          <w:tcPr>
            <w:tcW w:w="1418" w:type="dxa"/>
          </w:tcPr>
          <w:p w14:paraId="3B560D7E" w14:textId="77777777" w:rsidR="00135EDC" w:rsidRPr="00134C59" w:rsidRDefault="00135EDC" w:rsidP="00FE2AD6">
            <w:pPr>
              <w:pStyle w:val="BodyTextIndent"/>
              <w:jc w:val="center"/>
              <w:rPr>
                <w:rFonts w:ascii="Times New Roman" w:hAnsi="Times New Roman"/>
                <w:b/>
                <w:bCs/>
              </w:rPr>
            </w:pPr>
          </w:p>
        </w:tc>
        <w:tc>
          <w:tcPr>
            <w:tcW w:w="1502" w:type="dxa"/>
          </w:tcPr>
          <w:p w14:paraId="6F5073A3" w14:textId="77777777" w:rsidR="00135EDC" w:rsidRPr="00134C59" w:rsidRDefault="00135EDC" w:rsidP="00FE2AD6">
            <w:pPr>
              <w:pStyle w:val="BodyTextIndent"/>
              <w:jc w:val="center"/>
              <w:rPr>
                <w:rFonts w:ascii="Times New Roman" w:hAnsi="Times New Roman"/>
                <w:b/>
                <w:bCs/>
              </w:rPr>
            </w:pPr>
          </w:p>
        </w:tc>
        <w:tc>
          <w:tcPr>
            <w:tcW w:w="1758" w:type="dxa"/>
          </w:tcPr>
          <w:p w14:paraId="7C711E63" w14:textId="77777777" w:rsidR="00135EDC" w:rsidRPr="00134C59" w:rsidRDefault="00135EDC" w:rsidP="00FE2AD6">
            <w:pPr>
              <w:pStyle w:val="BodyTextIndent"/>
              <w:jc w:val="center"/>
              <w:rPr>
                <w:rFonts w:ascii="Times New Roman" w:hAnsi="Times New Roman"/>
                <w:b/>
              </w:rPr>
            </w:pPr>
          </w:p>
        </w:tc>
      </w:tr>
      <w:tr w:rsidR="00135EDC" w:rsidRPr="00134C59" w14:paraId="415D33DF" w14:textId="77777777" w:rsidTr="0092299F">
        <w:trPr>
          <w:trHeight w:val="498"/>
        </w:trPr>
        <w:tc>
          <w:tcPr>
            <w:tcW w:w="988" w:type="dxa"/>
            <w:hideMark/>
          </w:tcPr>
          <w:p w14:paraId="2C63F7FA" w14:textId="3560ADA3" w:rsidR="00135EDC" w:rsidRPr="0092299F" w:rsidRDefault="00135EDC" w:rsidP="00FE2AD6">
            <w:pPr>
              <w:pStyle w:val="BodyTextIndent"/>
              <w:jc w:val="center"/>
              <w:rPr>
                <w:rFonts w:ascii="Times New Roman" w:hAnsi="Times New Roman"/>
                <w:b/>
              </w:rPr>
            </w:pPr>
            <w:r w:rsidRPr="0092299F">
              <w:rPr>
                <w:rFonts w:ascii="Times New Roman" w:hAnsi="Times New Roman"/>
              </w:rPr>
              <w:t>2029</w:t>
            </w:r>
          </w:p>
        </w:tc>
        <w:tc>
          <w:tcPr>
            <w:tcW w:w="1417" w:type="dxa"/>
          </w:tcPr>
          <w:p w14:paraId="122D07D7" w14:textId="77777777" w:rsidR="00135EDC" w:rsidRPr="00134C59" w:rsidRDefault="00135EDC" w:rsidP="00FE2AD6">
            <w:pPr>
              <w:pStyle w:val="BodyTextIndent"/>
              <w:jc w:val="center"/>
              <w:rPr>
                <w:rFonts w:ascii="Times New Roman" w:hAnsi="Times New Roman"/>
                <w:b/>
                <w:bCs/>
              </w:rPr>
            </w:pPr>
          </w:p>
        </w:tc>
        <w:tc>
          <w:tcPr>
            <w:tcW w:w="1384" w:type="dxa"/>
          </w:tcPr>
          <w:p w14:paraId="64928AA9" w14:textId="77777777" w:rsidR="00135EDC" w:rsidRPr="00134C59" w:rsidRDefault="00135EDC" w:rsidP="00FE2AD6">
            <w:pPr>
              <w:pStyle w:val="BodyTextIndent"/>
              <w:jc w:val="center"/>
              <w:rPr>
                <w:rFonts w:ascii="Times New Roman" w:hAnsi="Times New Roman"/>
                <w:b/>
                <w:bCs/>
              </w:rPr>
            </w:pPr>
          </w:p>
        </w:tc>
        <w:tc>
          <w:tcPr>
            <w:tcW w:w="1451" w:type="dxa"/>
          </w:tcPr>
          <w:p w14:paraId="64DE6124" w14:textId="77777777" w:rsidR="00135EDC" w:rsidRPr="00134C59" w:rsidRDefault="00135EDC" w:rsidP="00FE2AD6">
            <w:pPr>
              <w:pStyle w:val="BodyTextIndent"/>
              <w:jc w:val="center"/>
              <w:rPr>
                <w:rFonts w:ascii="Times New Roman" w:hAnsi="Times New Roman"/>
                <w:b/>
                <w:bCs/>
              </w:rPr>
            </w:pPr>
          </w:p>
        </w:tc>
        <w:tc>
          <w:tcPr>
            <w:tcW w:w="1418" w:type="dxa"/>
          </w:tcPr>
          <w:p w14:paraId="4241838F" w14:textId="77777777" w:rsidR="00135EDC" w:rsidRPr="00134C59" w:rsidRDefault="00135EDC" w:rsidP="00FE2AD6">
            <w:pPr>
              <w:pStyle w:val="BodyTextIndent"/>
              <w:jc w:val="center"/>
              <w:rPr>
                <w:rFonts w:ascii="Times New Roman" w:hAnsi="Times New Roman"/>
                <w:b/>
                <w:bCs/>
              </w:rPr>
            </w:pPr>
          </w:p>
        </w:tc>
        <w:tc>
          <w:tcPr>
            <w:tcW w:w="1502" w:type="dxa"/>
          </w:tcPr>
          <w:p w14:paraId="6660EADA" w14:textId="77777777" w:rsidR="00135EDC" w:rsidRPr="00134C59" w:rsidRDefault="00135EDC" w:rsidP="00FE2AD6">
            <w:pPr>
              <w:pStyle w:val="BodyTextIndent"/>
              <w:jc w:val="center"/>
              <w:rPr>
                <w:rFonts w:ascii="Times New Roman" w:hAnsi="Times New Roman"/>
                <w:b/>
                <w:bCs/>
              </w:rPr>
            </w:pPr>
          </w:p>
        </w:tc>
        <w:tc>
          <w:tcPr>
            <w:tcW w:w="1758" w:type="dxa"/>
          </w:tcPr>
          <w:p w14:paraId="2F1E883C" w14:textId="77777777" w:rsidR="00135EDC" w:rsidRPr="00134C59" w:rsidRDefault="00135EDC" w:rsidP="00FE2AD6">
            <w:pPr>
              <w:pStyle w:val="BodyTextIndent"/>
              <w:jc w:val="center"/>
              <w:rPr>
                <w:rFonts w:ascii="Times New Roman" w:hAnsi="Times New Roman"/>
                <w:b/>
              </w:rPr>
            </w:pPr>
          </w:p>
        </w:tc>
      </w:tr>
      <w:tr w:rsidR="00135EDC" w:rsidRPr="00134C59" w14:paraId="1159CD92" w14:textId="77777777" w:rsidTr="0092299F">
        <w:trPr>
          <w:trHeight w:val="498"/>
        </w:trPr>
        <w:tc>
          <w:tcPr>
            <w:tcW w:w="988" w:type="dxa"/>
            <w:hideMark/>
          </w:tcPr>
          <w:p w14:paraId="2F9BD631" w14:textId="35CB4047" w:rsidR="00135EDC" w:rsidRPr="0092299F" w:rsidRDefault="00135EDC" w:rsidP="00FE2AD6">
            <w:pPr>
              <w:pStyle w:val="BodyTextIndent"/>
              <w:jc w:val="center"/>
              <w:rPr>
                <w:rFonts w:ascii="Times New Roman" w:hAnsi="Times New Roman"/>
                <w:b/>
              </w:rPr>
            </w:pPr>
            <w:r w:rsidRPr="0092299F">
              <w:rPr>
                <w:rFonts w:ascii="Times New Roman" w:hAnsi="Times New Roman"/>
              </w:rPr>
              <w:t>2030</w:t>
            </w:r>
          </w:p>
        </w:tc>
        <w:tc>
          <w:tcPr>
            <w:tcW w:w="1417" w:type="dxa"/>
          </w:tcPr>
          <w:p w14:paraId="0874EA06" w14:textId="77777777" w:rsidR="00135EDC" w:rsidRPr="00134C59" w:rsidRDefault="00135EDC" w:rsidP="00FE2AD6">
            <w:pPr>
              <w:pStyle w:val="BodyTextIndent"/>
              <w:jc w:val="center"/>
              <w:rPr>
                <w:rFonts w:ascii="Times New Roman" w:hAnsi="Times New Roman"/>
                <w:b/>
                <w:bCs/>
              </w:rPr>
            </w:pPr>
          </w:p>
        </w:tc>
        <w:tc>
          <w:tcPr>
            <w:tcW w:w="1384" w:type="dxa"/>
          </w:tcPr>
          <w:p w14:paraId="0842A1F4" w14:textId="77777777" w:rsidR="00135EDC" w:rsidRPr="00134C59" w:rsidRDefault="00135EDC" w:rsidP="00FE2AD6">
            <w:pPr>
              <w:pStyle w:val="BodyTextIndent"/>
              <w:jc w:val="center"/>
              <w:rPr>
                <w:rFonts w:ascii="Times New Roman" w:hAnsi="Times New Roman"/>
                <w:b/>
                <w:bCs/>
              </w:rPr>
            </w:pPr>
          </w:p>
        </w:tc>
        <w:tc>
          <w:tcPr>
            <w:tcW w:w="1451" w:type="dxa"/>
          </w:tcPr>
          <w:p w14:paraId="7F4BC2D6" w14:textId="77777777" w:rsidR="00135EDC" w:rsidRPr="00134C59" w:rsidRDefault="00135EDC" w:rsidP="00FE2AD6">
            <w:pPr>
              <w:pStyle w:val="BodyTextIndent"/>
              <w:jc w:val="center"/>
              <w:rPr>
                <w:rFonts w:ascii="Times New Roman" w:hAnsi="Times New Roman"/>
                <w:b/>
                <w:bCs/>
              </w:rPr>
            </w:pPr>
          </w:p>
        </w:tc>
        <w:tc>
          <w:tcPr>
            <w:tcW w:w="1418" w:type="dxa"/>
          </w:tcPr>
          <w:p w14:paraId="187E8A99" w14:textId="77777777" w:rsidR="00135EDC" w:rsidRPr="00134C59" w:rsidRDefault="00135EDC" w:rsidP="00FE2AD6">
            <w:pPr>
              <w:pStyle w:val="BodyTextIndent"/>
              <w:jc w:val="center"/>
              <w:rPr>
                <w:rFonts w:ascii="Times New Roman" w:hAnsi="Times New Roman"/>
                <w:b/>
                <w:bCs/>
              </w:rPr>
            </w:pPr>
          </w:p>
        </w:tc>
        <w:tc>
          <w:tcPr>
            <w:tcW w:w="1502" w:type="dxa"/>
          </w:tcPr>
          <w:p w14:paraId="4997D6FD" w14:textId="77777777" w:rsidR="00135EDC" w:rsidRPr="00134C59" w:rsidRDefault="00135EDC" w:rsidP="00FE2AD6">
            <w:pPr>
              <w:pStyle w:val="BodyTextIndent"/>
              <w:jc w:val="center"/>
              <w:rPr>
                <w:rFonts w:ascii="Times New Roman" w:hAnsi="Times New Roman"/>
                <w:b/>
                <w:bCs/>
              </w:rPr>
            </w:pPr>
          </w:p>
        </w:tc>
        <w:tc>
          <w:tcPr>
            <w:tcW w:w="1758" w:type="dxa"/>
          </w:tcPr>
          <w:p w14:paraId="611F85B8" w14:textId="77777777" w:rsidR="00135EDC" w:rsidRPr="00134C59" w:rsidRDefault="00135EDC" w:rsidP="00FE2AD6">
            <w:pPr>
              <w:pStyle w:val="BodyTextIndent"/>
              <w:jc w:val="center"/>
              <w:rPr>
                <w:rFonts w:ascii="Times New Roman" w:hAnsi="Times New Roman"/>
                <w:b/>
              </w:rPr>
            </w:pPr>
          </w:p>
        </w:tc>
      </w:tr>
    </w:tbl>
    <w:p w14:paraId="5200D13C" w14:textId="0467CD08" w:rsidR="00715B8F" w:rsidRDefault="00715B8F" w:rsidP="00CA4F15">
      <w:pPr>
        <w:rPr>
          <w:bCs/>
        </w:rPr>
      </w:pPr>
    </w:p>
    <w:p w14:paraId="1D316468" w14:textId="0AE59B9D" w:rsidR="00715B8F" w:rsidRDefault="00715B8F" w:rsidP="00CA4F15">
      <w:pPr>
        <w:rPr>
          <w:bCs/>
        </w:rPr>
      </w:pPr>
    </w:p>
    <w:p w14:paraId="724B51F2" w14:textId="77777777" w:rsidR="00267BF9" w:rsidRDefault="00267BF9" w:rsidP="00CA4F15">
      <w:pPr>
        <w:rPr>
          <w:bCs/>
        </w:rPr>
      </w:pPr>
    </w:p>
    <w:p w14:paraId="7C0FE0B5" w14:textId="77777777" w:rsidR="00BA2B58" w:rsidRPr="00134C59" w:rsidRDefault="00BA2B58" w:rsidP="00BA2B58">
      <w:r w:rsidRPr="00134C59">
        <w:t xml:space="preserve">* Offers can be in USD only (in which case only the USD column needs to be completed). If offer is provided in </w:t>
      </w:r>
      <w:proofErr w:type="gramStart"/>
      <w:r w:rsidRPr="00134C59">
        <w:t>EURO</w:t>
      </w:r>
      <w:proofErr w:type="gramEnd"/>
      <w:r w:rsidRPr="00134C59">
        <w:t xml:space="preserve"> please ensure that both USD &amp; EURO prices are given. Please refer to Part III, Section 6.2, CURRENCY OF PROPOSALS for further information. Offers expressed only in EURO will be invalidated.</w:t>
      </w:r>
    </w:p>
    <w:p w14:paraId="082C86B4" w14:textId="77777777" w:rsidR="00BA2B58" w:rsidRPr="00134C59" w:rsidRDefault="00BA2B58" w:rsidP="00BA2B58">
      <w:pPr>
        <w:rPr>
          <w:bCs/>
        </w:rPr>
      </w:pP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BA2B58" w:rsidRPr="00134C59" w14:paraId="44A0B3C5" w14:textId="77777777" w:rsidTr="0092299F">
        <w:trPr>
          <w:trHeight w:val="325"/>
        </w:trPr>
        <w:tc>
          <w:tcPr>
            <w:tcW w:w="5000" w:type="pct"/>
          </w:tcPr>
          <w:p w14:paraId="2F38601D" w14:textId="77777777" w:rsidR="00BA2B58" w:rsidRPr="00134C59" w:rsidRDefault="00BA2B58">
            <w:pPr>
              <w:adjustRightInd w:val="0"/>
              <w:rPr>
                <w:color w:val="000000"/>
              </w:rPr>
            </w:pPr>
          </w:p>
          <w:p w14:paraId="20CBFF45" w14:textId="77777777" w:rsidR="00BA2B58" w:rsidRPr="00134C59" w:rsidRDefault="00BA2B58">
            <w:pPr>
              <w:adjustRightInd w:val="0"/>
              <w:rPr>
                <w:color w:val="000000"/>
              </w:rPr>
            </w:pPr>
          </w:p>
          <w:p w14:paraId="4D0CBF86" w14:textId="77777777" w:rsidR="00BA2B58" w:rsidRDefault="00BA2B58">
            <w:pPr>
              <w:adjustRightInd w:val="0"/>
              <w:rPr>
                <w:color w:val="000000"/>
              </w:rPr>
            </w:pPr>
          </w:p>
          <w:p w14:paraId="7D1C6020" w14:textId="77777777" w:rsidR="00BA2B58" w:rsidRPr="00134C59" w:rsidRDefault="00BA2B58">
            <w:pPr>
              <w:adjustRightInd w:val="0"/>
              <w:rPr>
                <w:color w:val="000000"/>
              </w:rPr>
            </w:pPr>
          </w:p>
        </w:tc>
      </w:tr>
    </w:tbl>
    <w:p w14:paraId="258F817F" w14:textId="0D67A61A" w:rsidR="00715B8F" w:rsidRDefault="00715B8F" w:rsidP="00CA4F15">
      <w:pPr>
        <w:rPr>
          <w:bCs/>
        </w:rPr>
      </w:pPr>
    </w:p>
    <w:p w14:paraId="75FB64C0" w14:textId="77777777" w:rsidR="00DE6EB7" w:rsidRDefault="00DE6EB7" w:rsidP="00CA4F15">
      <w:pPr>
        <w:rPr>
          <w:bCs/>
        </w:rPr>
      </w:pPr>
    </w:p>
    <w:p w14:paraId="03CBB7A6" w14:textId="77777777" w:rsidR="00DE6EB7" w:rsidRDefault="00DE6EB7" w:rsidP="00CA4F15">
      <w:pPr>
        <w:rPr>
          <w:bCs/>
        </w:rPr>
      </w:pPr>
    </w:p>
    <w:p w14:paraId="77E726D9" w14:textId="77777777" w:rsidR="00DE6EB7" w:rsidRDefault="00DE6EB7" w:rsidP="00CA4F15">
      <w:pPr>
        <w:rPr>
          <w:bCs/>
        </w:rPr>
      </w:pPr>
    </w:p>
    <w:p w14:paraId="60E07D99" w14:textId="77777777" w:rsidR="00DE6EB7" w:rsidRDefault="00DE6EB7" w:rsidP="00CA4F15">
      <w:pPr>
        <w:rPr>
          <w:bCs/>
        </w:rPr>
      </w:pPr>
    </w:p>
    <w:p w14:paraId="5B72B461" w14:textId="77777777" w:rsidR="00DE6EB7" w:rsidRDefault="00DE6EB7" w:rsidP="00CA4F15">
      <w:pPr>
        <w:rPr>
          <w:bCs/>
        </w:rPr>
      </w:pPr>
    </w:p>
    <w:p w14:paraId="50C42C9A" w14:textId="77777777" w:rsidR="00DE6EB7" w:rsidRDefault="00DE6EB7" w:rsidP="00CA4F15">
      <w:pPr>
        <w:rPr>
          <w:bCs/>
        </w:rPr>
      </w:pPr>
    </w:p>
    <w:p w14:paraId="62C56934" w14:textId="77777777" w:rsidR="00DE6EB7" w:rsidRDefault="00DE6EB7" w:rsidP="00CA4F15">
      <w:pPr>
        <w:rPr>
          <w:bCs/>
        </w:rPr>
      </w:pPr>
    </w:p>
    <w:p w14:paraId="24B89A48" w14:textId="77777777" w:rsidR="00DE6EB7" w:rsidRDefault="00DE6EB7" w:rsidP="00CA4F15">
      <w:pPr>
        <w:rPr>
          <w:bCs/>
        </w:rPr>
      </w:pPr>
    </w:p>
    <w:p w14:paraId="742EE7E6" w14:textId="77777777" w:rsidR="00DE6EB7" w:rsidRDefault="00DE6EB7" w:rsidP="00CA4F15">
      <w:pPr>
        <w:rPr>
          <w:bCs/>
        </w:rPr>
      </w:pPr>
    </w:p>
    <w:p w14:paraId="3953BF84" w14:textId="77777777" w:rsidR="00DE6EB7" w:rsidRDefault="00DE6EB7" w:rsidP="00CA4F15">
      <w:pPr>
        <w:rPr>
          <w:bCs/>
        </w:rPr>
      </w:pPr>
    </w:p>
    <w:p w14:paraId="27170141" w14:textId="77777777" w:rsidR="00DE6EB7" w:rsidRDefault="00DE6EB7" w:rsidP="00CA4F15">
      <w:pPr>
        <w:rPr>
          <w:bCs/>
        </w:rPr>
      </w:pPr>
    </w:p>
    <w:p w14:paraId="360314E9" w14:textId="77777777" w:rsidR="00DE6EB7" w:rsidRDefault="00DE6EB7" w:rsidP="00CA4F15">
      <w:pPr>
        <w:rPr>
          <w:bCs/>
        </w:rPr>
      </w:pPr>
    </w:p>
    <w:p w14:paraId="2DA9243F" w14:textId="77777777" w:rsidR="00DE6EB7" w:rsidRDefault="00DE6EB7" w:rsidP="00CA4F15">
      <w:pPr>
        <w:rPr>
          <w:bCs/>
        </w:rPr>
      </w:pPr>
    </w:p>
    <w:p w14:paraId="5285A672" w14:textId="77777777" w:rsidR="00DE6EB7" w:rsidRDefault="00DE6EB7" w:rsidP="00CA4F15">
      <w:pPr>
        <w:rPr>
          <w:bCs/>
        </w:rPr>
      </w:pPr>
    </w:p>
    <w:p w14:paraId="38100B39" w14:textId="77777777" w:rsidR="00DE6EB7" w:rsidRDefault="00DE6EB7" w:rsidP="00CA4F15">
      <w:pPr>
        <w:rPr>
          <w:bCs/>
        </w:rPr>
      </w:pPr>
    </w:p>
    <w:p w14:paraId="3145BA39" w14:textId="77777777" w:rsidR="00DE6EB7" w:rsidRDefault="00DE6EB7" w:rsidP="00CA4F15">
      <w:pPr>
        <w:rPr>
          <w:bCs/>
        </w:rPr>
      </w:pPr>
    </w:p>
    <w:p w14:paraId="0A861BF0" w14:textId="77777777" w:rsidR="00DE6EB7" w:rsidRDefault="00DE6EB7" w:rsidP="00CA4F15">
      <w:pPr>
        <w:rPr>
          <w:bCs/>
        </w:rPr>
      </w:pPr>
    </w:p>
    <w:p w14:paraId="1F6CBEE1" w14:textId="77777777" w:rsidR="00DE6EB7" w:rsidRDefault="00DE6EB7" w:rsidP="00CA4F15">
      <w:pPr>
        <w:rPr>
          <w:bCs/>
        </w:rPr>
      </w:pPr>
    </w:p>
    <w:p w14:paraId="19802E5B" w14:textId="77777777" w:rsidR="00DE6EB7" w:rsidRDefault="00DE6EB7" w:rsidP="00CA4F15">
      <w:pPr>
        <w:rPr>
          <w:bCs/>
        </w:rPr>
      </w:pPr>
    </w:p>
    <w:p w14:paraId="0537457B" w14:textId="7FF4794A" w:rsidR="009F092C" w:rsidRDefault="009F092C">
      <w:pPr>
        <w:autoSpaceDE/>
        <w:autoSpaceDN/>
        <w:spacing w:after="200" w:line="276" w:lineRule="auto"/>
        <w:rPr>
          <w:bCs/>
        </w:rPr>
      </w:pPr>
      <w:r>
        <w:rPr>
          <w:bCs/>
        </w:rPr>
        <w:br w:type="page"/>
      </w:r>
    </w:p>
    <w:p w14:paraId="448AB987" w14:textId="48573322" w:rsidR="00CA4F15" w:rsidRPr="00715B8F" w:rsidRDefault="00CA4F15" w:rsidP="001166C5">
      <w:pPr>
        <w:pStyle w:val="ListParagraph"/>
        <w:numPr>
          <w:ilvl w:val="0"/>
          <w:numId w:val="21"/>
        </w:numPr>
        <w:autoSpaceDE/>
        <w:autoSpaceDN/>
        <w:spacing w:after="160" w:line="259" w:lineRule="auto"/>
        <w:rPr>
          <w:rFonts w:eastAsiaTheme="majorEastAsia"/>
          <w:b/>
          <w:bCs/>
          <w:color w:val="4F81BD" w:themeColor="accent1"/>
          <w:sz w:val="24"/>
          <w:szCs w:val="24"/>
        </w:rPr>
      </w:pPr>
      <w:r w:rsidRPr="00715B8F">
        <w:rPr>
          <w:rFonts w:eastAsiaTheme="majorEastAsia"/>
          <w:b/>
          <w:bCs/>
          <w:color w:val="4F81BD" w:themeColor="accent1"/>
          <w:sz w:val="24"/>
          <w:szCs w:val="24"/>
        </w:rPr>
        <w:lastRenderedPageBreak/>
        <w:t>Qualitative Proposal</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1136"/>
        <w:gridCol w:w="8780"/>
      </w:tblGrid>
      <w:tr w:rsidR="00CA4F15" w:rsidRPr="00134C59" w14:paraId="209FE0CE" w14:textId="77777777" w:rsidTr="4FB0D90A">
        <w:trPr>
          <w:trHeight w:val="325"/>
        </w:trPr>
        <w:tc>
          <w:tcPr>
            <w:tcW w:w="5000" w:type="pct"/>
            <w:gridSpan w:val="2"/>
            <w:shd w:val="clear" w:color="auto" w:fill="B8CCE4" w:themeFill="accent1" w:themeFillTint="66"/>
          </w:tcPr>
          <w:p w14:paraId="18FC42EB" w14:textId="77777777" w:rsidR="00CA4F15" w:rsidRPr="00134C59" w:rsidRDefault="00CA4F15" w:rsidP="00BB5C08">
            <w:pPr>
              <w:adjustRightInd w:val="0"/>
              <w:rPr>
                <w:b/>
                <w:bCs/>
                <w:color w:val="000000"/>
              </w:rPr>
            </w:pPr>
            <w:r w:rsidRPr="00134C59">
              <w:rPr>
                <w:b/>
                <w:bCs/>
                <w:color w:val="000000"/>
              </w:rPr>
              <w:t>Experience and past performance. Account management.</w:t>
            </w:r>
          </w:p>
        </w:tc>
      </w:tr>
      <w:tr w:rsidR="00CA4F15" w:rsidRPr="00134C59" w14:paraId="1FC008F8" w14:textId="77777777" w:rsidTr="4FB0D90A">
        <w:trPr>
          <w:trHeight w:val="325"/>
        </w:trPr>
        <w:tc>
          <w:tcPr>
            <w:tcW w:w="573" w:type="pct"/>
          </w:tcPr>
          <w:p w14:paraId="307FF17D" w14:textId="77777777" w:rsidR="00CA4F15" w:rsidRPr="00134C59" w:rsidRDefault="00CA4F15" w:rsidP="00BB5C08">
            <w:pPr>
              <w:adjustRightInd w:val="0"/>
              <w:rPr>
                <w:color w:val="000000"/>
              </w:rPr>
            </w:pPr>
            <w:r w:rsidRPr="00134C59">
              <w:rPr>
                <w:color w:val="000000"/>
              </w:rPr>
              <w:t>1</w:t>
            </w:r>
          </w:p>
          <w:p w14:paraId="37601A28" w14:textId="77777777" w:rsidR="00CA4F15" w:rsidRPr="00134C59" w:rsidRDefault="00CA4F15" w:rsidP="00BB5C08">
            <w:pPr>
              <w:adjustRightInd w:val="0"/>
              <w:rPr>
                <w:color w:val="000000"/>
              </w:rPr>
            </w:pPr>
          </w:p>
        </w:tc>
        <w:tc>
          <w:tcPr>
            <w:tcW w:w="4427" w:type="pct"/>
          </w:tcPr>
          <w:p w14:paraId="7CD850E3" w14:textId="77777777" w:rsidR="00CA4F15" w:rsidRPr="00134C59" w:rsidRDefault="00CA4F15" w:rsidP="00BB5C08">
            <w:pPr>
              <w:adjustRightInd w:val="0"/>
              <w:rPr>
                <w:i/>
                <w:iCs/>
                <w:color w:val="000000"/>
              </w:rPr>
            </w:pPr>
            <w:r w:rsidRPr="00134C59">
              <w:rPr>
                <w:color w:val="000000"/>
              </w:rPr>
              <w:t xml:space="preserve">Demonstrate proven experience and qualification in development, supply and delivery of vaccines and/or biologicals, including the offered product(s). Advice number of years of experience in production and delivery of the offered product.  </w:t>
            </w:r>
            <w:r w:rsidRPr="00134C59">
              <w:rPr>
                <w:i/>
                <w:iCs/>
                <w:color w:val="000000"/>
              </w:rPr>
              <w:t>(Part III, Section 1)</w:t>
            </w:r>
          </w:p>
          <w:p w14:paraId="11A404EF" w14:textId="1DAE64E5" w:rsidR="00CA4F15" w:rsidRPr="00134C59" w:rsidRDefault="00D26D44"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5C5E1106" w14:textId="77777777" w:rsidR="00CA4F15" w:rsidRPr="00134C59" w:rsidRDefault="00CA4F15" w:rsidP="00BB5C08">
            <w:pPr>
              <w:adjustRightInd w:val="0"/>
              <w:rPr>
                <w:color w:val="000000"/>
                <w:u w:val="single"/>
              </w:rPr>
            </w:pPr>
          </w:p>
        </w:tc>
      </w:tr>
      <w:tr w:rsidR="00CA4F15" w:rsidRPr="00134C59" w14:paraId="2AFA3759" w14:textId="77777777" w:rsidTr="4FB0D90A">
        <w:trPr>
          <w:trHeight w:val="310"/>
        </w:trPr>
        <w:tc>
          <w:tcPr>
            <w:tcW w:w="573" w:type="pct"/>
          </w:tcPr>
          <w:p w14:paraId="2524DA40" w14:textId="77777777" w:rsidR="00CA4F15" w:rsidRPr="00134C59" w:rsidRDefault="00CA4F15" w:rsidP="00BB5C08">
            <w:pPr>
              <w:adjustRightInd w:val="0"/>
              <w:rPr>
                <w:color w:val="000000"/>
              </w:rPr>
            </w:pPr>
            <w:r w:rsidRPr="00134C59">
              <w:rPr>
                <w:color w:val="000000"/>
              </w:rPr>
              <w:t>2</w:t>
            </w:r>
          </w:p>
        </w:tc>
        <w:tc>
          <w:tcPr>
            <w:tcW w:w="4427" w:type="pct"/>
          </w:tcPr>
          <w:p w14:paraId="11D5A005" w14:textId="77777777" w:rsidR="00CA4F15" w:rsidRPr="00134C59" w:rsidRDefault="00CA4F15" w:rsidP="00BB5C08">
            <w:pPr>
              <w:adjustRightInd w:val="0"/>
              <w:rPr>
                <w:color w:val="000000"/>
              </w:rPr>
            </w:pPr>
            <w:r w:rsidRPr="00134C59">
              <w:rPr>
                <w:color w:val="000000"/>
              </w:rPr>
              <w:t xml:space="preserve">For Proposers with less than 3 years of experience as a vaccine supplier to UNICEF, please provide a full customer reference list, delivery report and delivery performance report for the minimum period of the past 3 years. Advise of the reasons for delays in deliveries and frequency, as well as measures taken to resolve the delays. Please also advise the total annual quantities supplied to other customers. </w:t>
            </w:r>
            <w:r w:rsidRPr="00134C59">
              <w:rPr>
                <w:i/>
                <w:iCs/>
                <w:color w:val="000000"/>
              </w:rPr>
              <w:t>(Part III, Section 1)</w:t>
            </w:r>
          </w:p>
          <w:p w14:paraId="4B68A054" w14:textId="77777777" w:rsidR="00CA4F15" w:rsidRPr="00134C59" w:rsidRDefault="00CA4F15" w:rsidP="00BB5C08">
            <w:pPr>
              <w:jc w:val="both"/>
              <w:rPr>
                <w:color w:val="000000"/>
              </w:rPr>
            </w:pPr>
            <w:r w:rsidRPr="00134C59">
              <w:rPr>
                <w:color w:val="000000"/>
              </w:rPr>
              <w:t xml:space="preserve">Proposers should be prepared to substantiate the claimed experience by presenting copies of relevant documents and references if </w:t>
            </w:r>
            <w:proofErr w:type="gramStart"/>
            <w:r w:rsidRPr="00134C59">
              <w:rPr>
                <w:color w:val="000000"/>
              </w:rPr>
              <w:t>so</w:t>
            </w:r>
            <w:proofErr w:type="gramEnd"/>
            <w:r w:rsidRPr="00134C59">
              <w:rPr>
                <w:color w:val="000000"/>
              </w:rPr>
              <w:t xml:space="preserve"> requested by UNICEF. </w:t>
            </w:r>
          </w:p>
          <w:p w14:paraId="07DB9F6B" w14:textId="46615CB7" w:rsidR="00CA4F15" w:rsidRPr="00134C59" w:rsidRDefault="00D26D44"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0F7F8ABD" w14:textId="77777777" w:rsidR="00CA4F15" w:rsidRPr="00134C59" w:rsidRDefault="00CA4F15" w:rsidP="00BB5C08">
            <w:pPr>
              <w:jc w:val="both"/>
              <w:rPr>
                <w:color w:val="000000"/>
              </w:rPr>
            </w:pPr>
          </w:p>
        </w:tc>
      </w:tr>
      <w:tr w:rsidR="00CA4F15" w:rsidRPr="00134C59" w14:paraId="704DDF90" w14:textId="77777777" w:rsidTr="4FB0D90A">
        <w:trPr>
          <w:trHeight w:val="310"/>
        </w:trPr>
        <w:tc>
          <w:tcPr>
            <w:tcW w:w="573" w:type="pct"/>
          </w:tcPr>
          <w:p w14:paraId="5C2A1E22" w14:textId="77777777" w:rsidR="00CA4F15" w:rsidRPr="00134C59" w:rsidRDefault="00CA4F15" w:rsidP="00BB5C08">
            <w:pPr>
              <w:adjustRightInd w:val="0"/>
              <w:rPr>
                <w:color w:val="000000"/>
              </w:rPr>
            </w:pPr>
            <w:r w:rsidRPr="00134C59">
              <w:rPr>
                <w:color w:val="000000"/>
              </w:rPr>
              <w:t>3</w:t>
            </w:r>
          </w:p>
        </w:tc>
        <w:tc>
          <w:tcPr>
            <w:tcW w:w="4427" w:type="pct"/>
          </w:tcPr>
          <w:p w14:paraId="56D2DF28" w14:textId="02E378B5" w:rsidR="00CA4F15" w:rsidRPr="00BB0D49" w:rsidRDefault="00CA4F15" w:rsidP="00BB5C08">
            <w:pPr>
              <w:adjustRightInd w:val="0"/>
            </w:pPr>
            <w:r w:rsidRPr="00BB0D49">
              <w:t>Provide organizational charts and names of the responsible persons within each following department: Production, Quality Assurance, Governmental Affairs, Shipping/Logistics, Sales and Marketing,</w:t>
            </w:r>
            <w:r w:rsidR="0017552E" w:rsidRPr="00BB0D49">
              <w:t xml:space="preserve"> Environmental Social and Governance (ESG</w:t>
            </w:r>
            <w:r w:rsidR="002F2985" w:rsidRPr="00BB0D49">
              <w:t>)</w:t>
            </w:r>
            <w:r w:rsidR="008918E7">
              <w:t xml:space="preserve">, </w:t>
            </w:r>
            <w:r w:rsidR="004C20B6" w:rsidRPr="00AE3892">
              <w:t>Barcoding/</w:t>
            </w:r>
            <w:r w:rsidR="00AE3892" w:rsidRPr="00AE3892">
              <w:t>Serialization, specifying</w:t>
            </w:r>
            <w:r w:rsidRPr="00BB0D49">
              <w:t xml:space="preserve"> the name(s) of the person(s) who will be the primary contact for UNICEF.</w:t>
            </w:r>
            <w:r w:rsidRPr="00BB0D49">
              <w:rPr>
                <w:i/>
                <w:iCs/>
              </w:rPr>
              <w:t xml:space="preserve"> (Part III, Section 3)</w:t>
            </w:r>
          </w:p>
          <w:p w14:paraId="72C7F571" w14:textId="202EA2D0" w:rsidR="00CA4F15" w:rsidRPr="00BB0D49" w:rsidRDefault="00D26D44" w:rsidP="00BB5C08">
            <w:pPr>
              <w:adjustRightInd w:val="0"/>
              <w:rPr>
                <w:u w:val="single"/>
              </w:rPr>
            </w:pPr>
            <w:r w:rsidRPr="00BB0D49">
              <w:rPr>
                <w:u w:val="single"/>
              </w:rPr>
              <w:t>Proposers’</w:t>
            </w:r>
            <w:r w:rsidR="00CA4F15" w:rsidRPr="00BB0D49">
              <w:rPr>
                <w:u w:val="single"/>
              </w:rPr>
              <w:t xml:space="preserve"> response: </w:t>
            </w:r>
          </w:p>
          <w:p w14:paraId="7C1FF02D" w14:textId="77777777" w:rsidR="00CA4F15" w:rsidRPr="00BB0D49" w:rsidRDefault="00CA4F15" w:rsidP="00BB5C08">
            <w:pPr>
              <w:adjustRightInd w:val="0"/>
            </w:pPr>
          </w:p>
        </w:tc>
      </w:tr>
      <w:tr w:rsidR="00CA4F15" w:rsidRPr="00134C59" w14:paraId="21561865" w14:textId="77777777" w:rsidTr="4FB0D90A">
        <w:trPr>
          <w:trHeight w:val="310"/>
        </w:trPr>
        <w:tc>
          <w:tcPr>
            <w:tcW w:w="5000" w:type="pct"/>
            <w:gridSpan w:val="2"/>
            <w:shd w:val="clear" w:color="auto" w:fill="B8CCE4" w:themeFill="accent1" w:themeFillTint="66"/>
          </w:tcPr>
          <w:p w14:paraId="768682D5" w14:textId="77777777" w:rsidR="00CA4F15" w:rsidRPr="00134C59" w:rsidRDefault="00CA4F15" w:rsidP="00BB5C08">
            <w:pPr>
              <w:adjustRightInd w:val="0"/>
              <w:rPr>
                <w:b/>
                <w:bCs/>
                <w:color w:val="000000"/>
              </w:rPr>
            </w:pPr>
            <w:r w:rsidRPr="00134C59">
              <w:rPr>
                <w:b/>
                <w:bCs/>
                <w:color w:val="000000"/>
              </w:rPr>
              <w:t>Pricing</w:t>
            </w:r>
          </w:p>
        </w:tc>
      </w:tr>
      <w:tr w:rsidR="00CA4F15" w:rsidRPr="00134C59" w14:paraId="7ADBD78F" w14:textId="77777777" w:rsidTr="4FB0D90A">
        <w:trPr>
          <w:trHeight w:val="310"/>
        </w:trPr>
        <w:tc>
          <w:tcPr>
            <w:tcW w:w="573" w:type="pct"/>
          </w:tcPr>
          <w:p w14:paraId="7EF2ADA2" w14:textId="77777777" w:rsidR="00CA4F15" w:rsidRPr="00134C59" w:rsidRDefault="00CA4F15" w:rsidP="00BB5C08">
            <w:pPr>
              <w:adjustRightInd w:val="0"/>
              <w:rPr>
                <w:color w:val="000000"/>
              </w:rPr>
            </w:pPr>
            <w:r w:rsidRPr="00134C59">
              <w:rPr>
                <w:color w:val="000000"/>
              </w:rPr>
              <w:t>4</w:t>
            </w:r>
          </w:p>
        </w:tc>
        <w:tc>
          <w:tcPr>
            <w:tcW w:w="4427" w:type="pct"/>
          </w:tcPr>
          <w:p w14:paraId="3EFC22FA" w14:textId="77777777" w:rsidR="00CA4F15" w:rsidRPr="00134C59" w:rsidRDefault="00CA4F15" w:rsidP="00BB5C08">
            <w:pPr>
              <w:adjustRightInd w:val="0"/>
              <w:rPr>
                <w:color w:val="000000"/>
              </w:rPr>
            </w:pPr>
            <w:r w:rsidRPr="00134C59">
              <w:rPr>
                <w:color w:val="000000"/>
              </w:rPr>
              <w:t xml:space="preserve">Given that UNICEF has requested prices that are affordable to the poorest country governments and donors please indicate factors influencing your price setting. Please also provide explanation of any price increase over previous years’ pricing (if applicable). </w:t>
            </w:r>
            <w:r w:rsidRPr="00134C59">
              <w:rPr>
                <w:i/>
                <w:iCs/>
                <w:color w:val="000000"/>
              </w:rPr>
              <w:t>(Part III, Section 6).</w:t>
            </w:r>
          </w:p>
          <w:p w14:paraId="69D6A5DD" w14:textId="3828C03B" w:rsidR="00CA4F15" w:rsidRPr="00134C59" w:rsidRDefault="00F96193"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6AA5EF57" w14:textId="77777777" w:rsidR="00CA4F15" w:rsidRPr="00134C59" w:rsidRDefault="00CA4F15" w:rsidP="00BB5C08">
            <w:pPr>
              <w:adjustRightInd w:val="0"/>
              <w:rPr>
                <w:color w:val="000000"/>
              </w:rPr>
            </w:pPr>
          </w:p>
        </w:tc>
      </w:tr>
      <w:tr w:rsidR="00DD6A1E" w:rsidRPr="00FD1575" w14:paraId="0ADA9568" w14:textId="77777777" w:rsidTr="4FB0D90A">
        <w:trPr>
          <w:trHeight w:val="310"/>
        </w:trPr>
        <w:tc>
          <w:tcPr>
            <w:tcW w:w="573" w:type="pct"/>
          </w:tcPr>
          <w:p w14:paraId="094F19C2" w14:textId="0D5918CC" w:rsidR="00F9633E" w:rsidRPr="00134C59" w:rsidRDefault="00CD0172" w:rsidP="00BB5C08">
            <w:pPr>
              <w:adjustRightInd w:val="0"/>
              <w:rPr>
                <w:color w:val="000000"/>
              </w:rPr>
            </w:pPr>
            <w:r>
              <w:rPr>
                <w:color w:val="000000"/>
              </w:rPr>
              <w:t>5</w:t>
            </w:r>
          </w:p>
        </w:tc>
        <w:tc>
          <w:tcPr>
            <w:tcW w:w="4427" w:type="pct"/>
          </w:tcPr>
          <w:p w14:paraId="24BF1EF0" w14:textId="12B803B5" w:rsidR="00D26D44" w:rsidRPr="0092299F" w:rsidRDefault="00D26D44" w:rsidP="00D26D44">
            <w:pPr>
              <w:adjustRightInd w:val="0"/>
            </w:pPr>
            <w:r w:rsidRPr="0092299F">
              <w:t>Bidders who want to apply for funding from the Gavi-funded African Vaccine Manufacturing Accelerator (AVMA) instrument in connection with this tender must confirm the following:</w:t>
            </w:r>
          </w:p>
          <w:p w14:paraId="5312953C" w14:textId="77777777" w:rsidR="00D26D44" w:rsidRPr="0092299F" w:rsidRDefault="00D26D44" w:rsidP="00D26D44">
            <w:pPr>
              <w:adjustRightInd w:val="0"/>
            </w:pPr>
          </w:p>
          <w:p w14:paraId="1FAFE4BF" w14:textId="79F349B5" w:rsidR="00D26D44" w:rsidRPr="0092299F" w:rsidRDefault="00D26D44" w:rsidP="00D26D44">
            <w:pPr>
              <w:adjustRightInd w:val="0"/>
              <w:rPr>
                <w:rFonts w:ascii="Aptos" w:hAnsi="Aptos"/>
                <w:sz w:val="22"/>
              </w:rPr>
            </w:pPr>
            <w:r w:rsidRPr="0092299F">
              <w:t>Bidder is eligible and has obtained an "in-</w:t>
            </w:r>
            <w:proofErr w:type="gramStart"/>
            <w:r w:rsidRPr="0092299F">
              <w:t>principle</w:t>
            </w:r>
            <w:proofErr w:type="gramEnd"/>
            <w:r w:rsidRPr="0092299F">
              <w:t xml:space="preserve"> eligibility statement" from Gavi for the Qualifying Vaccine related to this tender and it is attached to this proposal. </w:t>
            </w:r>
          </w:p>
          <w:p w14:paraId="291132F6" w14:textId="0E6379E5" w:rsidR="00D26D44" w:rsidRPr="0092299F" w:rsidRDefault="00D26D44" w:rsidP="00D26D44">
            <w:pPr>
              <w:adjustRightInd w:val="0"/>
              <w:rPr>
                <w:u w:val="single"/>
              </w:rPr>
            </w:pPr>
            <w:r w:rsidRPr="00485011">
              <w:rPr>
                <w:u w:val="single"/>
              </w:rPr>
              <w:t>Proposers’</w:t>
            </w:r>
            <w:r w:rsidRPr="0092299F">
              <w:rPr>
                <w:u w:val="single"/>
              </w:rPr>
              <w:t xml:space="preserve"> response: </w:t>
            </w:r>
          </w:p>
          <w:p w14:paraId="63772F22" w14:textId="57E67A8C" w:rsidR="00D26D44" w:rsidRPr="0092299F" w:rsidRDefault="00D26D44" w:rsidP="00D26D44">
            <w:pPr>
              <w:adjustRightInd w:val="0"/>
            </w:pPr>
          </w:p>
          <w:p w14:paraId="2E6147D2" w14:textId="7BD98D08" w:rsidR="00D26D44" w:rsidRPr="0092299F" w:rsidRDefault="00D26D44" w:rsidP="00D26D44">
            <w:pPr>
              <w:adjustRightInd w:val="0"/>
            </w:pPr>
          </w:p>
          <w:p w14:paraId="66BC04EA" w14:textId="386AA24A" w:rsidR="00D26D44" w:rsidRPr="0092299F" w:rsidRDefault="00D26D44" w:rsidP="00D26D44">
            <w:pPr>
              <w:adjustRightInd w:val="0"/>
            </w:pPr>
            <w:r w:rsidRPr="0092299F">
              <w:t>Information in the original application form remains the same. If not, Bidder should provide details of any changes for re-assessment of eligibility.</w:t>
            </w:r>
          </w:p>
          <w:p w14:paraId="23449355" w14:textId="1947ED3B" w:rsidR="00D26D44" w:rsidRPr="0092299F" w:rsidRDefault="00D26D44" w:rsidP="00D26D44">
            <w:pPr>
              <w:adjustRightInd w:val="0"/>
              <w:rPr>
                <w:u w:val="single"/>
              </w:rPr>
            </w:pPr>
            <w:r w:rsidRPr="00E42BB9">
              <w:rPr>
                <w:u w:val="single"/>
              </w:rPr>
              <w:t>Proposers’</w:t>
            </w:r>
            <w:r w:rsidRPr="0092299F">
              <w:rPr>
                <w:u w:val="single"/>
              </w:rPr>
              <w:t xml:space="preserve"> response: </w:t>
            </w:r>
          </w:p>
          <w:p w14:paraId="18D4E7EB" w14:textId="77777777" w:rsidR="00D26D44" w:rsidRPr="0092299F" w:rsidRDefault="00D26D44" w:rsidP="00D26D44">
            <w:pPr>
              <w:adjustRightInd w:val="0"/>
            </w:pPr>
          </w:p>
          <w:p w14:paraId="3AD1D326" w14:textId="77777777" w:rsidR="00D26D44" w:rsidRPr="0092299F" w:rsidRDefault="00D26D44" w:rsidP="00D26D44">
            <w:pPr>
              <w:adjustRightInd w:val="0"/>
            </w:pPr>
          </w:p>
          <w:p w14:paraId="1E9E3C29" w14:textId="3817B25B" w:rsidR="00D26D44" w:rsidRPr="0092299F" w:rsidRDefault="00D26D44" w:rsidP="00D26D44">
            <w:pPr>
              <w:adjustRightInd w:val="0"/>
            </w:pPr>
            <w:r w:rsidRPr="0092299F">
              <w:t>Confirm that the Proposal includes pricing with the accelerator payment</w:t>
            </w:r>
            <w:r>
              <w:t xml:space="preserve"> that may eventually be applicable</w:t>
            </w:r>
            <w:r w:rsidRPr="0092299F">
              <w:t>.</w:t>
            </w:r>
          </w:p>
          <w:p w14:paraId="3776C531" w14:textId="3AAA7A67" w:rsidR="00D26D44" w:rsidRPr="0092299F" w:rsidRDefault="00D26D44" w:rsidP="00D26D44">
            <w:pPr>
              <w:adjustRightInd w:val="0"/>
              <w:rPr>
                <w:u w:val="single"/>
              </w:rPr>
            </w:pPr>
            <w:r w:rsidRPr="00A56231">
              <w:rPr>
                <w:u w:val="single"/>
              </w:rPr>
              <w:t>Proposers’</w:t>
            </w:r>
            <w:r w:rsidRPr="0092299F">
              <w:rPr>
                <w:u w:val="single"/>
              </w:rPr>
              <w:t xml:space="preserve"> response</w:t>
            </w:r>
            <w:r w:rsidRPr="00A56231">
              <w:rPr>
                <w:u w:val="single"/>
              </w:rPr>
              <w:t>:</w:t>
            </w:r>
          </w:p>
          <w:p w14:paraId="13ED9351" w14:textId="77777777" w:rsidR="00FD1575" w:rsidRDefault="00FD1575" w:rsidP="00FD1575">
            <w:pPr>
              <w:adjustRightInd w:val="0"/>
              <w:rPr>
                <w:color w:val="000000"/>
              </w:rPr>
            </w:pPr>
          </w:p>
          <w:p w14:paraId="3A9BECDC" w14:textId="51D2A142" w:rsidR="00FA0B5D" w:rsidRPr="00134C59" w:rsidRDefault="00FA0B5D" w:rsidP="009F0DDE">
            <w:pPr>
              <w:adjustRightInd w:val="0"/>
              <w:rPr>
                <w:color w:val="000000"/>
              </w:rPr>
            </w:pPr>
          </w:p>
        </w:tc>
      </w:tr>
      <w:tr w:rsidR="00CA4F15" w:rsidRPr="00134C59" w14:paraId="40A9CA0E" w14:textId="77777777" w:rsidTr="4FB0D90A">
        <w:trPr>
          <w:trHeight w:val="310"/>
        </w:trPr>
        <w:tc>
          <w:tcPr>
            <w:tcW w:w="5000" w:type="pct"/>
            <w:gridSpan w:val="2"/>
            <w:shd w:val="clear" w:color="auto" w:fill="B8CCE4" w:themeFill="accent1" w:themeFillTint="66"/>
          </w:tcPr>
          <w:p w14:paraId="5EE98BEC" w14:textId="77777777" w:rsidR="00CA4F15" w:rsidRPr="00134C59" w:rsidRDefault="00CA4F15" w:rsidP="00BB5C08">
            <w:pPr>
              <w:adjustRightInd w:val="0"/>
              <w:rPr>
                <w:b/>
                <w:bCs/>
                <w:color w:val="000000"/>
              </w:rPr>
            </w:pPr>
            <w:r w:rsidRPr="00134C59">
              <w:rPr>
                <w:b/>
                <w:bCs/>
                <w:color w:val="000000"/>
              </w:rPr>
              <w:t>Volumes offered, timelines</w:t>
            </w:r>
          </w:p>
        </w:tc>
      </w:tr>
      <w:tr w:rsidR="00CA4F15" w:rsidRPr="00134C59" w14:paraId="4F53E2C5" w14:textId="77777777" w:rsidTr="4FB0D90A">
        <w:trPr>
          <w:trHeight w:val="310"/>
        </w:trPr>
        <w:tc>
          <w:tcPr>
            <w:tcW w:w="573" w:type="pct"/>
          </w:tcPr>
          <w:p w14:paraId="4CB95573" w14:textId="7680CBD8" w:rsidR="00CA4F15" w:rsidRPr="00134C59" w:rsidRDefault="0014563F" w:rsidP="00BB5C08">
            <w:pPr>
              <w:adjustRightInd w:val="0"/>
              <w:rPr>
                <w:color w:val="000000"/>
                <w:highlight w:val="yellow"/>
              </w:rPr>
            </w:pPr>
            <w:r w:rsidRPr="004F4679">
              <w:rPr>
                <w:color w:val="000000"/>
              </w:rPr>
              <w:t>6</w:t>
            </w:r>
          </w:p>
        </w:tc>
        <w:tc>
          <w:tcPr>
            <w:tcW w:w="4427" w:type="pct"/>
          </w:tcPr>
          <w:p w14:paraId="7D0FF8DC" w14:textId="77777777" w:rsidR="00CA4F15" w:rsidRPr="00134C59" w:rsidRDefault="00CA4F15" w:rsidP="00BB5C08">
            <w:pPr>
              <w:adjustRightInd w:val="0"/>
              <w:rPr>
                <w:color w:val="000000"/>
              </w:rPr>
            </w:pPr>
            <w:r w:rsidRPr="00134C59">
              <w:rPr>
                <w:color w:val="000000"/>
              </w:rPr>
              <w:t xml:space="preserve">Proposed Quantity:  Explain the key determinants for the proposed quantity to be available during the proposed timeframe, as well as any key risks. </w:t>
            </w:r>
          </w:p>
          <w:p w14:paraId="68CB1930" w14:textId="39268228" w:rsidR="00CA4F15" w:rsidRPr="00134C59" w:rsidRDefault="00F96193"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52923DA6" w14:textId="77777777" w:rsidR="00CA4F15" w:rsidRPr="00134C59" w:rsidRDefault="00CA4F15" w:rsidP="00BB5C08">
            <w:pPr>
              <w:adjustRightInd w:val="0"/>
              <w:rPr>
                <w:color w:val="000000"/>
                <w:highlight w:val="yellow"/>
              </w:rPr>
            </w:pPr>
          </w:p>
        </w:tc>
      </w:tr>
      <w:tr w:rsidR="00CA4F15" w:rsidRPr="00134C59" w14:paraId="2A63862A" w14:textId="77777777" w:rsidTr="4FB0D90A">
        <w:trPr>
          <w:trHeight w:val="310"/>
        </w:trPr>
        <w:tc>
          <w:tcPr>
            <w:tcW w:w="573" w:type="pct"/>
          </w:tcPr>
          <w:p w14:paraId="602F74C2" w14:textId="58E05807" w:rsidR="00CA4F15" w:rsidRPr="00134C59" w:rsidRDefault="004F4679" w:rsidP="00BB5C08">
            <w:pPr>
              <w:adjustRightInd w:val="0"/>
              <w:rPr>
                <w:color w:val="000000"/>
              </w:rPr>
            </w:pPr>
            <w:r>
              <w:rPr>
                <w:color w:val="000000"/>
              </w:rPr>
              <w:t>7</w:t>
            </w:r>
          </w:p>
        </w:tc>
        <w:tc>
          <w:tcPr>
            <w:tcW w:w="4427" w:type="pct"/>
          </w:tcPr>
          <w:p w14:paraId="179F2479" w14:textId="77777777" w:rsidR="00CA4F15" w:rsidRPr="00134C59" w:rsidRDefault="00CA4F15" w:rsidP="00BB5C08">
            <w:pPr>
              <w:jc w:val="both"/>
              <w:rPr>
                <w:color w:val="000000"/>
              </w:rPr>
            </w:pPr>
            <w:r w:rsidRPr="00134C59">
              <w:rPr>
                <w:color w:val="000000"/>
              </w:rPr>
              <w:t>Delivery preparation lead time (administration of UNICEF’s Purchase Order, packing, markings etc.) for any order within above mentioned schedule, in number of days (</w:t>
            </w:r>
            <w:r w:rsidRPr="00134C59">
              <w:rPr>
                <w:i/>
                <w:iCs/>
                <w:color w:val="000000"/>
              </w:rPr>
              <w:t>Part III, Section 7</w:t>
            </w:r>
            <w:r w:rsidRPr="00134C59">
              <w:rPr>
                <w:color w:val="000000"/>
              </w:rPr>
              <w:t>):</w:t>
            </w:r>
          </w:p>
          <w:p w14:paraId="72306E0F" w14:textId="155C0FFA" w:rsidR="00CA4F15" w:rsidRPr="00134C59" w:rsidRDefault="00F96193"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46FB1BBA" w14:textId="77777777" w:rsidR="00CA4F15" w:rsidRPr="00134C59" w:rsidRDefault="00CA4F15" w:rsidP="00BB5C08">
            <w:pPr>
              <w:jc w:val="both"/>
              <w:rPr>
                <w:color w:val="000000"/>
              </w:rPr>
            </w:pPr>
          </w:p>
        </w:tc>
      </w:tr>
      <w:tr w:rsidR="009E2350" w:rsidRPr="00134C59" w14:paraId="1D03D9F2" w14:textId="77777777" w:rsidTr="4FB0D90A">
        <w:trPr>
          <w:trHeight w:val="310"/>
        </w:trPr>
        <w:tc>
          <w:tcPr>
            <w:tcW w:w="573" w:type="pct"/>
          </w:tcPr>
          <w:p w14:paraId="67588C93" w14:textId="4DF5094F" w:rsidR="009E2350" w:rsidRPr="00550D0F" w:rsidRDefault="009E2350" w:rsidP="00BB5C08">
            <w:pPr>
              <w:adjustRightInd w:val="0"/>
              <w:rPr>
                <w:color w:val="FF0000"/>
              </w:rPr>
            </w:pPr>
            <w:r w:rsidRPr="0092299F">
              <w:t>8</w:t>
            </w:r>
          </w:p>
        </w:tc>
        <w:tc>
          <w:tcPr>
            <w:tcW w:w="4427" w:type="pct"/>
          </w:tcPr>
          <w:p w14:paraId="7BFCE27F" w14:textId="77777777" w:rsidR="009E2350" w:rsidRPr="0092299F" w:rsidRDefault="0031032F" w:rsidP="00BB5C08">
            <w:pPr>
              <w:jc w:val="both"/>
            </w:pPr>
            <w:r w:rsidRPr="0092299F">
              <w:t xml:space="preserve">In case IPV is needed for an outbreak response please indicate the shortest </w:t>
            </w:r>
            <w:r w:rsidR="00F1245D" w:rsidRPr="0092299F">
              <w:t xml:space="preserve">delivery preparation lead time </w:t>
            </w:r>
          </w:p>
          <w:p w14:paraId="550355E6" w14:textId="07DD9C53" w:rsidR="00550D0F" w:rsidRPr="00134C59" w:rsidRDefault="00F96193" w:rsidP="00550D0F">
            <w:pPr>
              <w:adjustRightInd w:val="0"/>
              <w:rPr>
                <w:color w:val="000000"/>
                <w:u w:val="single"/>
              </w:rPr>
            </w:pPr>
            <w:r w:rsidRPr="00134C59">
              <w:rPr>
                <w:color w:val="000000"/>
                <w:u w:val="single"/>
              </w:rPr>
              <w:t>Proposers’</w:t>
            </w:r>
            <w:r w:rsidR="00550D0F" w:rsidRPr="00134C59">
              <w:rPr>
                <w:color w:val="000000"/>
                <w:u w:val="single"/>
              </w:rPr>
              <w:t xml:space="preserve"> response: </w:t>
            </w:r>
          </w:p>
          <w:p w14:paraId="05666984" w14:textId="77777777" w:rsidR="00550D0F" w:rsidRDefault="00550D0F" w:rsidP="00BB5C08">
            <w:pPr>
              <w:jc w:val="both"/>
              <w:rPr>
                <w:color w:val="FF0000"/>
              </w:rPr>
            </w:pPr>
          </w:p>
          <w:p w14:paraId="7753168E" w14:textId="77777777" w:rsidR="00550D0F" w:rsidRDefault="00550D0F" w:rsidP="00BB5C08">
            <w:pPr>
              <w:jc w:val="both"/>
              <w:rPr>
                <w:color w:val="FF0000"/>
              </w:rPr>
            </w:pPr>
          </w:p>
          <w:p w14:paraId="4B15C3C3" w14:textId="60EE3F43" w:rsidR="00550D0F" w:rsidRPr="00550D0F" w:rsidRDefault="00550D0F" w:rsidP="00BB5C08">
            <w:pPr>
              <w:jc w:val="both"/>
              <w:rPr>
                <w:color w:val="FF0000"/>
              </w:rPr>
            </w:pPr>
          </w:p>
        </w:tc>
      </w:tr>
      <w:tr w:rsidR="00CA4F15" w:rsidRPr="00134C59" w14:paraId="48580924" w14:textId="77777777" w:rsidTr="4FB0D90A">
        <w:trPr>
          <w:trHeight w:val="310"/>
        </w:trPr>
        <w:tc>
          <w:tcPr>
            <w:tcW w:w="573" w:type="pct"/>
          </w:tcPr>
          <w:p w14:paraId="471EB9B2" w14:textId="4F3925F8" w:rsidR="00CA4F15" w:rsidRPr="00134C59" w:rsidRDefault="009E2350" w:rsidP="00BB5C08">
            <w:pPr>
              <w:adjustRightInd w:val="0"/>
              <w:rPr>
                <w:color w:val="FF0000"/>
              </w:rPr>
            </w:pPr>
            <w:r w:rsidRPr="00550D0F">
              <w:lastRenderedPageBreak/>
              <w:t>9</w:t>
            </w:r>
          </w:p>
        </w:tc>
        <w:tc>
          <w:tcPr>
            <w:tcW w:w="4427" w:type="pct"/>
          </w:tcPr>
          <w:p w14:paraId="00C6C399" w14:textId="7D6ECD20" w:rsidR="00CA4F15" w:rsidRPr="002E6DF8" w:rsidRDefault="00CA4F15" w:rsidP="00BB5C08">
            <w:pPr>
              <w:jc w:val="both"/>
            </w:pPr>
            <w:r w:rsidRPr="002E6DF8">
              <w:t xml:space="preserve">Please include in your </w:t>
            </w:r>
            <w:r w:rsidR="00804F93" w:rsidRPr="002E6DF8">
              <w:t>proposal</w:t>
            </w:r>
            <w:r w:rsidRPr="002E6DF8">
              <w:t xml:space="preserve"> timelines for bulk production (from start of the production process until bulk is ready for formulation and filling) and timelines for formulation, filling, labelling, and having the product released both internally and by the relevant NRA.</w:t>
            </w:r>
          </w:p>
          <w:p w14:paraId="644A8791" w14:textId="77777777" w:rsidR="00CA4F15" w:rsidRPr="002E6DF8" w:rsidRDefault="00CA4F15" w:rsidP="00BB5C08">
            <w:pPr>
              <w:jc w:val="both"/>
            </w:pPr>
          </w:p>
          <w:p w14:paraId="1A3FAE5B" w14:textId="77777777" w:rsidR="00CA4F15" w:rsidRPr="002E6DF8" w:rsidRDefault="00CA4F15" w:rsidP="00BB5C08">
            <w:pPr>
              <w:jc w:val="both"/>
            </w:pPr>
            <w:r w:rsidRPr="002E6DF8">
              <w:t>Bulk production:</w:t>
            </w:r>
          </w:p>
          <w:p w14:paraId="18108E7C" w14:textId="77777777" w:rsidR="00CA4F15" w:rsidRPr="002E6DF8" w:rsidRDefault="00CA4F15" w:rsidP="00BB5C08">
            <w:pPr>
              <w:jc w:val="both"/>
            </w:pPr>
            <w:r w:rsidRPr="002E6DF8">
              <w:t>Formulation:</w:t>
            </w:r>
          </w:p>
          <w:p w14:paraId="4E36F214" w14:textId="77777777" w:rsidR="00CA4F15" w:rsidRPr="002E6DF8" w:rsidRDefault="00CA4F15" w:rsidP="00BB5C08">
            <w:pPr>
              <w:jc w:val="both"/>
            </w:pPr>
            <w:r w:rsidRPr="002E6DF8">
              <w:t xml:space="preserve">Filling: </w:t>
            </w:r>
          </w:p>
          <w:p w14:paraId="2CF1CA99" w14:textId="77777777" w:rsidR="00CA4F15" w:rsidRPr="002E6DF8" w:rsidRDefault="00CA4F15" w:rsidP="00BB5C08">
            <w:pPr>
              <w:jc w:val="both"/>
            </w:pPr>
            <w:r w:rsidRPr="002E6DF8">
              <w:t>Labelling and Internal release process:</w:t>
            </w:r>
          </w:p>
          <w:p w14:paraId="41954810" w14:textId="77777777" w:rsidR="00CA4F15" w:rsidRPr="002E6DF8" w:rsidRDefault="00CA4F15" w:rsidP="00BB5C08">
            <w:pPr>
              <w:jc w:val="both"/>
            </w:pPr>
            <w:r w:rsidRPr="002E6DF8">
              <w:t>NRA release:</w:t>
            </w:r>
          </w:p>
          <w:p w14:paraId="52F6278C" w14:textId="20A44A66" w:rsidR="009F6111" w:rsidRPr="00134C59" w:rsidRDefault="009F6111" w:rsidP="00BB5C08">
            <w:pPr>
              <w:jc w:val="both"/>
              <w:rPr>
                <w:color w:val="FF0000"/>
              </w:rPr>
            </w:pPr>
          </w:p>
        </w:tc>
      </w:tr>
      <w:tr w:rsidR="00CA4F15" w:rsidRPr="00134C59" w14:paraId="6DEB37A3" w14:textId="77777777" w:rsidTr="4FB0D90A">
        <w:trPr>
          <w:trHeight w:val="310"/>
        </w:trPr>
        <w:tc>
          <w:tcPr>
            <w:tcW w:w="573" w:type="pct"/>
          </w:tcPr>
          <w:p w14:paraId="74637767" w14:textId="06CE9409" w:rsidR="00CA4F15" w:rsidRPr="00134C59" w:rsidRDefault="009E2350" w:rsidP="00BB5C08">
            <w:pPr>
              <w:adjustRightInd w:val="0"/>
            </w:pPr>
            <w:r>
              <w:t>10</w:t>
            </w:r>
          </w:p>
        </w:tc>
        <w:tc>
          <w:tcPr>
            <w:tcW w:w="4427" w:type="pct"/>
          </w:tcPr>
          <w:p w14:paraId="26E895A4" w14:textId="77777777" w:rsidR="00CA4F15" w:rsidRPr="00134C59" w:rsidRDefault="00CA4F15" w:rsidP="00BB5C08">
            <w:pPr>
              <w:jc w:val="both"/>
              <w:rPr>
                <w:i/>
                <w:iCs/>
              </w:rPr>
            </w:pPr>
            <w:r w:rsidRPr="00134C59">
              <w:t xml:space="preserve">Please provide information on your medium and long-term plans for production of the vaccine(s) being offered, or of vaccines that may be offered in the future, including overview of business factors affecting the decision to produce the vaccine at the quantities offered to UNICEF. </w:t>
            </w:r>
            <w:r w:rsidRPr="00134C59">
              <w:rPr>
                <w:i/>
                <w:iCs/>
              </w:rPr>
              <w:t>(Part III, Section 2)</w:t>
            </w:r>
          </w:p>
          <w:p w14:paraId="7319F532" w14:textId="5BC2DFF6" w:rsidR="00CA4F15" w:rsidRPr="00134C59" w:rsidRDefault="00F96193"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45E079D2" w14:textId="77777777" w:rsidR="00CA4F15" w:rsidRPr="00134C59" w:rsidRDefault="00CA4F15" w:rsidP="00BB5C08">
            <w:pPr>
              <w:jc w:val="both"/>
            </w:pPr>
          </w:p>
          <w:p w14:paraId="4FAE5477" w14:textId="77777777" w:rsidR="00CA4F15" w:rsidRPr="00134C59" w:rsidRDefault="00CA4F15" w:rsidP="00BB5C08">
            <w:pPr>
              <w:jc w:val="both"/>
            </w:pPr>
          </w:p>
        </w:tc>
      </w:tr>
      <w:tr w:rsidR="00CA4F15" w:rsidRPr="00134C59" w14:paraId="6C4E0E3F" w14:textId="77777777" w:rsidTr="4FB0D90A">
        <w:trPr>
          <w:trHeight w:val="310"/>
        </w:trPr>
        <w:tc>
          <w:tcPr>
            <w:tcW w:w="573" w:type="pct"/>
          </w:tcPr>
          <w:p w14:paraId="73C26352" w14:textId="6B0CD66B" w:rsidR="00CA4F15" w:rsidRPr="00134C59" w:rsidRDefault="00F44CF4" w:rsidP="00BB5C08">
            <w:pPr>
              <w:adjustRightInd w:val="0"/>
              <w:rPr>
                <w:color w:val="000000"/>
              </w:rPr>
            </w:pPr>
            <w:r>
              <w:rPr>
                <w:color w:val="000000"/>
              </w:rPr>
              <w:t>1</w:t>
            </w:r>
            <w:r w:rsidR="009E2350">
              <w:rPr>
                <w:color w:val="000000"/>
              </w:rPr>
              <w:t>1</w:t>
            </w:r>
          </w:p>
        </w:tc>
        <w:tc>
          <w:tcPr>
            <w:tcW w:w="4427" w:type="pct"/>
          </w:tcPr>
          <w:p w14:paraId="03692B6B" w14:textId="77777777" w:rsidR="00CA4F15" w:rsidRPr="00134C59" w:rsidRDefault="00CA4F15" w:rsidP="00BB5C08">
            <w:pPr>
              <w:widowControl w:val="0"/>
              <w:jc w:val="both"/>
              <w:rPr>
                <w:color w:val="000000"/>
              </w:rPr>
            </w:pPr>
            <w:r w:rsidRPr="00134C59">
              <w:rPr>
                <w:color w:val="000000"/>
              </w:rPr>
              <w:t xml:space="preserve">Please advise whether the production of any of the vaccines offered affects the production, or potential production, of another vaccine being offered or supplied by your company. If yes, please advise which vaccines. In addition, please indicate whether facilities for bulk production and fill and finish are dedicated, multipurpose and/or shared facilities. </w:t>
            </w:r>
          </w:p>
          <w:p w14:paraId="1CC1D9AA" w14:textId="4820FA86" w:rsidR="00CA4F15" w:rsidRPr="00134C59" w:rsidRDefault="00F96193"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53C82034" w14:textId="77777777" w:rsidR="00CA4F15" w:rsidRPr="00134C59" w:rsidRDefault="00CA4F15" w:rsidP="00BB5C08">
            <w:pPr>
              <w:widowControl w:val="0"/>
              <w:jc w:val="both"/>
              <w:rPr>
                <w:color w:val="000000"/>
              </w:rPr>
            </w:pPr>
          </w:p>
          <w:p w14:paraId="3F8855BD" w14:textId="77777777" w:rsidR="00CA4F15" w:rsidRPr="00134C59" w:rsidRDefault="00CA4F15" w:rsidP="00BB5C08">
            <w:pPr>
              <w:widowControl w:val="0"/>
              <w:jc w:val="both"/>
              <w:rPr>
                <w:color w:val="000000"/>
              </w:rPr>
            </w:pPr>
          </w:p>
        </w:tc>
      </w:tr>
      <w:tr w:rsidR="00CA4F15" w:rsidRPr="00134C59" w14:paraId="25C43DE4" w14:textId="77777777" w:rsidTr="4FB0D90A">
        <w:trPr>
          <w:trHeight w:val="310"/>
        </w:trPr>
        <w:tc>
          <w:tcPr>
            <w:tcW w:w="573" w:type="pct"/>
          </w:tcPr>
          <w:p w14:paraId="098577E2" w14:textId="769F8AEC" w:rsidR="00CA4F15" w:rsidRPr="00134C59" w:rsidRDefault="00F44CF4" w:rsidP="00BB5C08">
            <w:pPr>
              <w:adjustRightInd w:val="0"/>
              <w:rPr>
                <w:color w:val="FF0000"/>
              </w:rPr>
            </w:pPr>
            <w:r w:rsidRPr="00550D0F">
              <w:t>1</w:t>
            </w:r>
            <w:r w:rsidR="009E2350" w:rsidRPr="00550D0F">
              <w:t>2</w:t>
            </w:r>
          </w:p>
        </w:tc>
        <w:tc>
          <w:tcPr>
            <w:tcW w:w="4427" w:type="pct"/>
          </w:tcPr>
          <w:p w14:paraId="6054C947" w14:textId="72DC5DCE" w:rsidR="00CA4F15" w:rsidRPr="002E6DF8" w:rsidRDefault="00CA4F15" w:rsidP="00BB5C08">
            <w:pPr>
              <w:widowControl w:val="0"/>
              <w:jc w:val="both"/>
            </w:pPr>
            <w:r w:rsidRPr="002E6DF8">
              <w:t>Please advise if the company will be able to supply quantities above the forecast and indicate the lead times for each product offered as part of your Proposal, for quantities above forecast.</w:t>
            </w:r>
          </w:p>
          <w:p w14:paraId="2FBAA121" w14:textId="77777777" w:rsidR="00CA4F15" w:rsidRPr="00134C59" w:rsidRDefault="00CA4F15" w:rsidP="00BB5C08">
            <w:pPr>
              <w:widowControl w:val="0"/>
              <w:jc w:val="both"/>
              <w:rPr>
                <w:color w:val="FF0000"/>
              </w:rPr>
            </w:pPr>
          </w:p>
        </w:tc>
      </w:tr>
      <w:tr w:rsidR="00CA4F15" w:rsidRPr="00134C59" w14:paraId="7CB9DB49" w14:textId="77777777" w:rsidTr="4FB0D90A">
        <w:trPr>
          <w:trHeight w:val="82"/>
        </w:trPr>
        <w:tc>
          <w:tcPr>
            <w:tcW w:w="5000" w:type="pct"/>
            <w:gridSpan w:val="2"/>
            <w:shd w:val="clear" w:color="auto" w:fill="B8CCE4" w:themeFill="accent1" w:themeFillTint="66"/>
          </w:tcPr>
          <w:p w14:paraId="74871191" w14:textId="77777777" w:rsidR="00CA4F15" w:rsidRPr="00134C59" w:rsidRDefault="00CA4F15" w:rsidP="00BB5C08">
            <w:pPr>
              <w:widowControl w:val="0"/>
              <w:jc w:val="both"/>
              <w:rPr>
                <w:b/>
                <w:bCs/>
                <w:color w:val="000000"/>
              </w:rPr>
            </w:pPr>
            <w:r w:rsidRPr="00134C59">
              <w:rPr>
                <w:b/>
                <w:bCs/>
                <w:color w:val="000000"/>
              </w:rPr>
              <w:t>Other</w:t>
            </w:r>
          </w:p>
        </w:tc>
      </w:tr>
      <w:tr w:rsidR="00CA4F15" w:rsidRPr="00134C59" w14:paraId="4E1BDFCD" w14:textId="77777777" w:rsidTr="4FB0D90A">
        <w:trPr>
          <w:trHeight w:val="310"/>
        </w:trPr>
        <w:tc>
          <w:tcPr>
            <w:tcW w:w="573" w:type="pct"/>
          </w:tcPr>
          <w:p w14:paraId="011E8A37" w14:textId="75129525" w:rsidR="00CA4F15" w:rsidRPr="00134C59" w:rsidRDefault="00CA4F15" w:rsidP="00BB5C08">
            <w:pPr>
              <w:adjustRightInd w:val="0"/>
              <w:rPr>
                <w:color w:val="000000"/>
              </w:rPr>
            </w:pPr>
            <w:r w:rsidRPr="00134C59">
              <w:rPr>
                <w:color w:val="000000"/>
              </w:rPr>
              <w:t>1</w:t>
            </w:r>
            <w:r w:rsidR="009E2350">
              <w:rPr>
                <w:color w:val="000000"/>
              </w:rPr>
              <w:t>3</w:t>
            </w:r>
          </w:p>
        </w:tc>
        <w:tc>
          <w:tcPr>
            <w:tcW w:w="4427" w:type="pct"/>
          </w:tcPr>
          <w:p w14:paraId="0BA91BDA" w14:textId="77777777" w:rsidR="00CA4F15" w:rsidRPr="00134C59" w:rsidRDefault="00CA4F15" w:rsidP="00BB5C08">
            <w:pPr>
              <w:widowControl w:val="0"/>
              <w:jc w:val="both"/>
              <w:rPr>
                <w:color w:val="000000"/>
              </w:rPr>
            </w:pPr>
            <w:r w:rsidRPr="00134C59">
              <w:rPr>
                <w:color w:val="000000"/>
              </w:rPr>
              <w:t>Storage of vaccines shall be under controlled environmental conditions to facilitate the conservation of the vaccines. Vaccines will be kept at the manufacturers’ premises until these are either supplied through UNICEF Purchase Order(s) or reach expiry date. Please confirm that your company will bear the responsibility and cost of destruction should the vaccines, by any event, reach expiry date when stored at your warehouse.</w:t>
            </w:r>
          </w:p>
          <w:p w14:paraId="5D0B93FE" w14:textId="7C48AFA6" w:rsidR="00CA4F15" w:rsidRPr="00134C59" w:rsidRDefault="00F96193" w:rsidP="00BB5C08">
            <w:pPr>
              <w:adjustRightInd w:val="0"/>
              <w:rPr>
                <w:color w:val="000000"/>
                <w:u w:val="single"/>
              </w:rPr>
            </w:pPr>
            <w:r w:rsidRPr="00134C59">
              <w:rPr>
                <w:color w:val="000000"/>
                <w:u w:val="single"/>
              </w:rPr>
              <w:t>Proposers’</w:t>
            </w:r>
            <w:r w:rsidR="00CA4F15" w:rsidRPr="00134C59">
              <w:rPr>
                <w:color w:val="000000"/>
                <w:u w:val="single"/>
              </w:rPr>
              <w:t xml:space="preserve"> response: </w:t>
            </w:r>
          </w:p>
          <w:p w14:paraId="203957DC" w14:textId="77777777" w:rsidR="00CA4F15" w:rsidRPr="00134C59" w:rsidRDefault="00CA4F15" w:rsidP="00BB5C08">
            <w:pPr>
              <w:widowControl w:val="0"/>
              <w:jc w:val="both"/>
              <w:rPr>
                <w:color w:val="000000"/>
              </w:rPr>
            </w:pPr>
          </w:p>
          <w:p w14:paraId="52EC4B91" w14:textId="77777777" w:rsidR="00CA4F15" w:rsidRPr="00134C59" w:rsidRDefault="00CA4F15" w:rsidP="00BB5C08">
            <w:pPr>
              <w:widowControl w:val="0"/>
              <w:jc w:val="both"/>
              <w:rPr>
                <w:color w:val="000000"/>
              </w:rPr>
            </w:pPr>
          </w:p>
        </w:tc>
      </w:tr>
      <w:tr w:rsidR="001078BA" w:rsidRPr="00134C59" w14:paraId="2D0CFDF5" w14:textId="77777777" w:rsidTr="4FB0D90A">
        <w:trPr>
          <w:trHeight w:val="310"/>
        </w:trPr>
        <w:tc>
          <w:tcPr>
            <w:tcW w:w="573" w:type="pct"/>
          </w:tcPr>
          <w:p w14:paraId="3663DB44" w14:textId="006C43FA" w:rsidR="001078BA" w:rsidRPr="00BB0D49" w:rsidRDefault="002C40C0" w:rsidP="00BB5C08">
            <w:pPr>
              <w:adjustRightInd w:val="0"/>
            </w:pPr>
            <w:r w:rsidRPr="00550D0F">
              <w:t>1</w:t>
            </w:r>
            <w:r w:rsidR="009E2350" w:rsidRPr="00550D0F">
              <w:t>4</w:t>
            </w:r>
          </w:p>
        </w:tc>
        <w:tc>
          <w:tcPr>
            <w:tcW w:w="4427" w:type="pct"/>
          </w:tcPr>
          <w:p w14:paraId="6D1DAE15" w14:textId="77777777" w:rsidR="00AA50C8" w:rsidRPr="00BB0D49" w:rsidRDefault="00E40E4A" w:rsidP="00BB5C08">
            <w:pPr>
              <w:widowControl w:val="0"/>
              <w:jc w:val="both"/>
            </w:pPr>
            <w:r w:rsidRPr="00BB0D49">
              <w:t xml:space="preserve">Please </w:t>
            </w:r>
            <w:r w:rsidR="00F5173B" w:rsidRPr="00BB0D49">
              <w:t>p</w:t>
            </w:r>
            <w:r w:rsidRPr="00BB0D49">
              <w:t>rovide your compan</w:t>
            </w:r>
            <w:r w:rsidR="006C3604" w:rsidRPr="00BB0D49">
              <w:t>y’s</w:t>
            </w:r>
            <w:r w:rsidRPr="00BB0D49">
              <w:t xml:space="preserve"> ESG policy (or </w:t>
            </w:r>
            <w:r w:rsidR="00F5173B" w:rsidRPr="00BB0D49">
              <w:t>equivalent</w:t>
            </w:r>
            <w:r w:rsidRPr="00BB0D49">
              <w:t>) and confirm contact</w:t>
            </w:r>
            <w:r w:rsidR="001C63A7" w:rsidRPr="00BB0D49">
              <w:t xml:space="preserve"> persons an</w:t>
            </w:r>
            <w:r w:rsidR="00FF474D" w:rsidRPr="00BB0D49">
              <w:t>d their e-mail addresses</w:t>
            </w:r>
            <w:r w:rsidRPr="00BB0D49">
              <w:t xml:space="preserve"> </w:t>
            </w:r>
            <w:r w:rsidR="00C22B0F" w:rsidRPr="00BB0D49">
              <w:t>with whom UNICEF can engage o</w:t>
            </w:r>
            <w:r w:rsidR="005B6DA6" w:rsidRPr="00BB0D49">
              <w:t xml:space="preserve">n </w:t>
            </w:r>
            <w:r w:rsidR="0071118B" w:rsidRPr="00BB0D49">
              <w:t>questions connected to progress</w:t>
            </w:r>
            <w:r w:rsidRPr="00BB0D49">
              <w:t xml:space="preserve"> </w:t>
            </w:r>
            <w:r w:rsidR="00C066B9" w:rsidRPr="00BB0D49">
              <w:t xml:space="preserve">on </w:t>
            </w:r>
            <w:r w:rsidR="00A85253" w:rsidRPr="00BB0D49">
              <w:t>environmental</w:t>
            </w:r>
            <w:r w:rsidR="4002D251" w:rsidRPr="00BB0D49">
              <w:t xml:space="preserve"> and</w:t>
            </w:r>
            <w:r w:rsidR="00A85253" w:rsidRPr="00BB0D49">
              <w:t xml:space="preserve"> social </w:t>
            </w:r>
            <w:r w:rsidRPr="00BB0D49">
              <w:t>sustainability implementation operations</w:t>
            </w:r>
            <w:r w:rsidR="00C066B9" w:rsidRPr="00BB0D49">
              <w:t>.</w:t>
            </w:r>
            <w:r w:rsidRPr="00BB0D49">
              <w:t xml:space="preserve"> </w:t>
            </w:r>
          </w:p>
          <w:p w14:paraId="6552B548" w14:textId="0B877250" w:rsidR="000D0797" w:rsidRPr="00134C59" w:rsidRDefault="00F96193" w:rsidP="000D0797">
            <w:pPr>
              <w:adjustRightInd w:val="0"/>
              <w:rPr>
                <w:color w:val="000000"/>
                <w:u w:val="single"/>
              </w:rPr>
            </w:pPr>
            <w:r w:rsidRPr="00134C59">
              <w:rPr>
                <w:color w:val="000000"/>
                <w:u w:val="single"/>
              </w:rPr>
              <w:t>Proposers’</w:t>
            </w:r>
            <w:r w:rsidR="000D0797" w:rsidRPr="00134C59">
              <w:rPr>
                <w:color w:val="000000"/>
                <w:u w:val="single"/>
              </w:rPr>
              <w:t xml:space="preserve"> response: </w:t>
            </w:r>
          </w:p>
          <w:p w14:paraId="2FDF8563" w14:textId="16A699F3" w:rsidR="001078BA" w:rsidRPr="00BB0D49" w:rsidRDefault="001078BA" w:rsidP="00BB5C08">
            <w:pPr>
              <w:widowControl w:val="0"/>
              <w:jc w:val="both"/>
            </w:pPr>
          </w:p>
        </w:tc>
      </w:tr>
      <w:tr w:rsidR="00682420" w:rsidRPr="00134C59" w14:paraId="56E90857"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1DFEBE52" w14:textId="747DAE82" w:rsidR="00A27D31" w:rsidRPr="00550D0F" w:rsidRDefault="00A27D31" w:rsidP="00ED3654">
            <w:pPr>
              <w:adjustRightInd w:val="0"/>
            </w:pPr>
            <w:r w:rsidRPr="00550D0F">
              <w:t>1</w:t>
            </w:r>
            <w:r w:rsidR="009E2350" w:rsidRPr="00550D0F">
              <w:t>5</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694AFD59" w14:textId="77777777" w:rsidR="00A27D31" w:rsidRDefault="00A27D31" w:rsidP="00ED3654">
            <w:pPr>
              <w:widowControl w:val="0"/>
              <w:jc w:val="both"/>
            </w:pPr>
            <w:r w:rsidRPr="00D03C10">
              <w:t xml:space="preserve">Please provide your company’s </w:t>
            </w:r>
            <w:r w:rsidR="004641F4" w:rsidRPr="00D03C10">
              <w:t xml:space="preserve">plans </w:t>
            </w:r>
            <w:r w:rsidR="00D41B8D" w:rsidRPr="00D03C10">
              <w:t xml:space="preserve">and status </w:t>
            </w:r>
            <w:r w:rsidR="001B4F7E" w:rsidRPr="00D03C10">
              <w:t xml:space="preserve">on </w:t>
            </w:r>
            <w:r w:rsidR="00347375" w:rsidRPr="00D03C10">
              <w:t>establishment of digital interface to TRVST</w:t>
            </w:r>
            <w:r w:rsidR="00D6149D">
              <w:t>, if not already established</w:t>
            </w:r>
            <w:r w:rsidR="004F1880" w:rsidRPr="00D03C10">
              <w:t>. Please</w:t>
            </w:r>
            <w:r w:rsidR="00777B17" w:rsidRPr="00D03C10">
              <w:t xml:space="preserve"> confirm contact persons and their e-mail addresses with whom UNICEF can engage on questions connected to progress o</w:t>
            </w:r>
            <w:r w:rsidR="00AC3731" w:rsidRPr="00D03C10">
              <w:t>n</w:t>
            </w:r>
            <w:r w:rsidR="00777B17" w:rsidRPr="00D03C10">
              <w:t xml:space="preserve"> </w:t>
            </w:r>
            <w:r w:rsidR="00B31204" w:rsidRPr="00D03C10">
              <w:t xml:space="preserve">onboarding </w:t>
            </w:r>
            <w:r w:rsidR="00DE184C" w:rsidRPr="00D03C10">
              <w:t>to</w:t>
            </w:r>
            <w:r w:rsidR="00627C29" w:rsidRPr="00D03C10">
              <w:t xml:space="preserve"> </w:t>
            </w:r>
            <w:r w:rsidR="00777B17" w:rsidRPr="00D03C10">
              <w:t>TRVST</w:t>
            </w:r>
            <w:r w:rsidR="00F67174" w:rsidRPr="00D03C10">
              <w:t>.</w:t>
            </w:r>
            <w:r w:rsidR="00F13223">
              <w:t xml:space="preserve"> </w:t>
            </w:r>
          </w:p>
          <w:p w14:paraId="7CE63198" w14:textId="6639160A" w:rsidR="000D0797" w:rsidRPr="00134C59" w:rsidRDefault="00F96193" w:rsidP="000D0797">
            <w:pPr>
              <w:adjustRightInd w:val="0"/>
              <w:rPr>
                <w:color w:val="000000"/>
                <w:u w:val="single"/>
              </w:rPr>
            </w:pPr>
            <w:r w:rsidRPr="00134C59">
              <w:rPr>
                <w:color w:val="000000"/>
                <w:u w:val="single"/>
              </w:rPr>
              <w:t>Proposers’</w:t>
            </w:r>
            <w:r w:rsidR="000D0797" w:rsidRPr="00134C59">
              <w:rPr>
                <w:color w:val="000000"/>
                <w:u w:val="single"/>
              </w:rPr>
              <w:t xml:space="preserve"> response: </w:t>
            </w:r>
          </w:p>
          <w:p w14:paraId="50D82009" w14:textId="3504F586" w:rsidR="00A27D31" w:rsidRPr="002C40C0" w:rsidRDefault="00A27D31" w:rsidP="00ED3654">
            <w:pPr>
              <w:widowControl w:val="0"/>
              <w:jc w:val="both"/>
            </w:pPr>
          </w:p>
        </w:tc>
      </w:tr>
      <w:tr w:rsidR="002C40C0" w:rsidRPr="00134C59" w14:paraId="6DC844BD"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10CA6629" w14:textId="44F8F5A0" w:rsidR="002C40C0" w:rsidRPr="00550D0F" w:rsidRDefault="0065241B" w:rsidP="00ED3654">
            <w:pPr>
              <w:adjustRightInd w:val="0"/>
            </w:pPr>
            <w:r w:rsidRPr="00550D0F">
              <w:t>1</w:t>
            </w:r>
            <w:r w:rsidR="009E2350" w:rsidRPr="00550D0F">
              <w:t>6</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0AD9261E" w14:textId="77777777" w:rsidR="002C40C0" w:rsidRDefault="0065241B" w:rsidP="00ED3654">
            <w:pPr>
              <w:widowControl w:val="0"/>
              <w:jc w:val="both"/>
            </w:pPr>
            <w:r w:rsidRPr="000667B6">
              <w:t>Please advise what is your company's maximum annual capacity for IPV bulk production and finished product.</w:t>
            </w:r>
          </w:p>
          <w:p w14:paraId="47980C4A" w14:textId="370F7991" w:rsidR="004031BD" w:rsidRPr="00134C59" w:rsidRDefault="00F96193" w:rsidP="004031BD">
            <w:pPr>
              <w:adjustRightInd w:val="0"/>
              <w:rPr>
                <w:color w:val="000000"/>
                <w:u w:val="single"/>
              </w:rPr>
            </w:pPr>
            <w:r w:rsidRPr="00134C59">
              <w:rPr>
                <w:color w:val="000000"/>
                <w:u w:val="single"/>
              </w:rPr>
              <w:t>Proposers’</w:t>
            </w:r>
            <w:r w:rsidR="004031BD" w:rsidRPr="00134C59">
              <w:rPr>
                <w:color w:val="000000"/>
                <w:u w:val="single"/>
              </w:rPr>
              <w:t xml:space="preserve"> response: </w:t>
            </w:r>
          </w:p>
          <w:p w14:paraId="771B4F90" w14:textId="480BCA83" w:rsidR="002C40C0" w:rsidRPr="002C40C0" w:rsidRDefault="002C40C0" w:rsidP="00ED3654">
            <w:pPr>
              <w:widowControl w:val="0"/>
              <w:jc w:val="both"/>
            </w:pPr>
          </w:p>
        </w:tc>
      </w:tr>
      <w:tr w:rsidR="00AF3BCC" w:rsidRPr="00134C59" w14:paraId="48E438E6"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48FC9700" w14:textId="42A607C3" w:rsidR="00AF3BCC" w:rsidRPr="00550D0F" w:rsidRDefault="00AF3BCC" w:rsidP="00ED3654">
            <w:pPr>
              <w:adjustRightInd w:val="0"/>
            </w:pPr>
            <w:r w:rsidRPr="00550D0F">
              <w:t>1</w:t>
            </w:r>
            <w:r w:rsidR="009E2350" w:rsidRPr="00550D0F">
              <w:t>7</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57F60DB7" w14:textId="77777777" w:rsidR="00AF3BCC" w:rsidRDefault="00AF3BCC" w:rsidP="00ED3654">
            <w:pPr>
              <w:widowControl w:val="0"/>
              <w:jc w:val="both"/>
            </w:pPr>
            <w:r>
              <w:t xml:space="preserve">Please confirm if your </w:t>
            </w:r>
            <w:r w:rsidR="00922DD8">
              <w:t xml:space="preserve">Polio Essential Facility has a certificate of containment (CC) or </w:t>
            </w:r>
            <w:r w:rsidR="0077139C">
              <w:t>an interim certificate of containment (ICC)</w:t>
            </w:r>
            <w:r w:rsidR="00D6293E">
              <w:t xml:space="preserve">. If you have an </w:t>
            </w:r>
            <w:proofErr w:type="gramStart"/>
            <w:r w:rsidR="00D6293E">
              <w:t>ICC</w:t>
            </w:r>
            <w:proofErr w:type="gramEnd"/>
            <w:r w:rsidR="00D6293E">
              <w:t xml:space="preserve"> please include your plans and timelines to achieve the CC.</w:t>
            </w:r>
          </w:p>
          <w:p w14:paraId="5E1E5C01" w14:textId="77777777" w:rsidR="004031BD" w:rsidRDefault="004031BD" w:rsidP="00ED3654">
            <w:pPr>
              <w:widowControl w:val="0"/>
              <w:jc w:val="both"/>
            </w:pPr>
          </w:p>
          <w:p w14:paraId="4DBC6A2E" w14:textId="67B773C9" w:rsidR="004031BD" w:rsidRPr="00134C59" w:rsidRDefault="00F96193" w:rsidP="004031BD">
            <w:pPr>
              <w:adjustRightInd w:val="0"/>
              <w:rPr>
                <w:color w:val="000000"/>
                <w:u w:val="single"/>
              </w:rPr>
            </w:pPr>
            <w:r w:rsidRPr="00134C59">
              <w:rPr>
                <w:color w:val="000000"/>
                <w:u w:val="single"/>
              </w:rPr>
              <w:t>Proposers’</w:t>
            </w:r>
            <w:r w:rsidR="004031BD" w:rsidRPr="00134C59">
              <w:rPr>
                <w:color w:val="000000"/>
                <w:u w:val="single"/>
              </w:rPr>
              <w:t xml:space="preserve"> response: </w:t>
            </w:r>
          </w:p>
          <w:p w14:paraId="1D39AE66" w14:textId="33E7B809" w:rsidR="00AF3BCC" w:rsidRPr="000667B6" w:rsidRDefault="00AF3BCC" w:rsidP="00ED3654">
            <w:pPr>
              <w:widowControl w:val="0"/>
              <w:jc w:val="both"/>
            </w:pPr>
          </w:p>
        </w:tc>
      </w:tr>
      <w:tr w:rsidR="000D0797" w:rsidRPr="00134C59" w14:paraId="67A6D13C"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743EA2FD" w14:textId="2C1CB22B" w:rsidR="000D0797" w:rsidRPr="00550D0F" w:rsidRDefault="000D0797" w:rsidP="00ED3654">
            <w:pPr>
              <w:adjustRightInd w:val="0"/>
            </w:pPr>
            <w:r>
              <w:t>18</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6A5CF8AF" w14:textId="04122DBD" w:rsidR="004031BD" w:rsidRPr="004031BD" w:rsidRDefault="004031BD" w:rsidP="004031BD">
            <w:pPr>
              <w:widowControl w:val="0"/>
              <w:jc w:val="both"/>
              <w:rPr>
                <w:i/>
                <w:iCs/>
              </w:rPr>
            </w:pPr>
            <w:r w:rsidRPr="004031BD">
              <w:t xml:space="preserve">Bidders not producing the vaccine offered or their own vaccine bulk concentrate must indicate the source(s) for the vaccine quantity offered.  Bidders will provide evidence of the contractual agreements for the quantities being offered.  Furthermore, the Bidder must confirm that the quantities offered do not violate </w:t>
            </w:r>
            <w:r w:rsidRPr="004031BD">
              <w:lastRenderedPageBreak/>
              <w:t xml:space="preserve">any contractual commitments made between the Bidder and the vaccine or bulk concentrate manufacturer. </w:t>
            </w:r>
          </w:p>
          <w:p w14:paraId="31933F10" w14:textId="77777777" w:rsidR="000D0797" w:rsidRDefault="000D0797" w:rsidP="00ED3654">
            <w:pPr>
              <w:widowControl w:val="0"/>
              <w:jc w:val="both"/>
            </w:pPr>
          </w:p>
          <w:p w14:paraId="78E71084" w14:textId="03E1C422" w:rsidR="00173C93" w:rsidRPr="00134C59" w:rsidRDefault="00F96193" w:rsidP="00173C93">
            <w:pPr>
              <w:adjustRightInd w:val="0"/>
              <w:rPr>
                <w:color w:val="000000"/>
                <w:u w:val="single"/>
              </w:rPr>
            </w:pPr>
            <w:r w:rsidRPr="00134C59">
              <w:rPr>
                <w:color w:val="000000"/>
                <w:u w:val="single"/>
              </w:rPr>
              <w:t>Proposers’</w:t>
            </w:r>
            <w:r w:rsidR="00173C93" w:rsidRPr="00134C59">
              <w:rPr>
                <w:color w:val="000000"/>
                <w:u w:val="single"/>
              </w:rPr>
              <w:t xml:space="preserve"> response: </w:t>
            </w:r>
          </w:p>
          <w:p w14:paraId="21FFA698" w14:textId="77777777" w:rsidR="00173C93" w:rsidRDefault="00173C93" w:rsidP="00ED3654">
            <w:pPr>
              <w:widowControl w:val="0"/>
              <w:jc w:val="both"/>
            </w:pPr>
          </w:p>
        </w:tc>
      </w:tr>
    </w:tbl>
    <w:p w14:paraId="6DC5FA18" w14:textId="77777777" w:rsidR="00CA4F15" w:rsidRPr="00134C59" w:rsidRDefault="00CA4F15" w:rsidP="00CA4F15">
      <w:pPr>
        <w:rPr>
          <w:b/>
        </w:rPr>
      </w:pPr>
    </w:p>
    <w:p w14:paraId="19F5A036" w14:textId="40C5C25E" w:rsidR="00DE344C" w:rsidRPr="00134C59" w:rsidRDefault="00142A91" w:rsidP="00142A91">
      <w:pPr>
        <w:autoSpaceDE/>
        <w:autoSpaceDN/>
        <w:spacing w:after="200" w:line="276" w:lineRule="auto"/>
        <w:rPr>
          <w:b/>
          <w:bCs/>
        </w:rPr>
      </w:pPr>
      <w:r>
        <w:rPr>
          <w:b/>
          <w:bCs/>
        </w:rPr>
        <w:br w:type="page"/>
      </w:r>
    </w:p>
    <w:p w14:paraId="45092E68" w14:textId="77777777" w:rsidR="00D0167C" w:rsidRDefault="00D0167C" w:rsidP="00CA4F15">
      <w:pPr>
        <w:rPr>
          <w:i/>
          <w:iCs/>
          <w:color w:val="FF0000"/>
        </w:rPr>
      </w:pPr>
    </w:p>
    <w:p w14:paraId="5A387C69" w14:textId="4BB6A12E" w:rsidR="00CA4F15" w:rsidRPr="00134C59" w:rsidRDefault="003B6A9A" w:rsidP="00CA4F15">
      <w:pPr>
        <w:rPr>
          <w:b/>
          <w:bCs/>
          <w:color w:val="4F81BD" w:themeColor="accent1"/>
          <w:sz w:val="24"/>
          <w:szCs w:val="24"/>
        </w:rPr>
      </w:pPr>
      <w:r>
        <w:rPr>
          <w:b/>
          <w:bCs/>
          <w:color w:val="4F81BD" w:themeColor="accent1"/>
          <w:sz w:val="24"/>
          <w:szCs w:val="24"/>
        </w:rPr>
        <w:t xml:space="preserve">QUARTERLY </w:t>
      </w:r>
      <w:r w:rsidR="00CA4F15" w:rsidRPr="00134C59">
        <w:rPr>
          <w:b/>
          <w:bCs/>
          <w:color w:val="4F81BD" w:themeColor="accent1"/>
          <w:sz w:val="24"/>
          <w:szCs w:val="24"/>
        </w:rPr>
        <w:t>OFFERED QUANTITIES (DOSES)</w:t>
      </w:r>
    </w:p>
    <w:p w14:paraId="1CCFD15C" w14:textId="0F6852DF" w:rsidR="00CA4F15" w:rsidRPr="00206454" w:rsidRDefault="00CA4F15" w:rsidP="00206454">
      <w:pPr>
        <w:spacing w:after="200" w:line="276" w:lineRule="auto"/>
        <w:rPr>
          <w:b/>
          <w:bCs/>
          <w:color w:val="4F81BD" w:themeColor="accent1"/>
          <w:sz w:val="24"/>
          <w:szCs w:val="24"/>
        </w:rPr>
      </w:pPr>
      <w:bookmarkStart w:id="7" w:name="_Toc51686246"/>
      <w:r w:rsidRPr="00206454">
        <w:rPr>
          <w:b/>
          <w:bCs/>
          <w:color w:val="4F81BD" w:themeColor="accent1"/>
          <w:sz w:val="24"/>
          <w:szCs w:val="24"/>
        </w:rPr>
        <w:t>Year 202</w:t>
      </w:r>
      <w:r w:rsidR="00206454" w:rsidRPr="00206454">
        <w:rPr>
          <w:b/>
          <w:bCs/>
          <w:color w:val="4F81BD" w:themeColor="accent1"/>
          <w:sz w:val="24"/>
          <w:szCs w:val="24"/>
        </w:rPr>
        <w:t>8</w:t>
      </w:r>
      <w:r w:rsidRPr="00206454">
        <w:rPr>
          <w:b/>
          <w:bCs/>
          <w:color w:val="4F81BD" w:themeColor="accent1"/>
          <w:sz w:val="24"/>
          <w:szCs w:val="24"/>
        </w:rPr>
        <w:t xml:space="preserve"> to 20</w:t>
      </w:r>
      <w:r w:rsidR="00206454" w:rsidRPr="00206454">
        <w:rPr>
          <w:b/>
          <w:bCs/>
          <w:color w:val="4F81BD" w:themeColor="accent1"/>
          <w:sz w:val="24"/>
          <w:szCs w:val="24"/>
        </w:rPr>
        <w:t>30</w:t>
      </w:r>
    </w:p>
    <w:p w14:paraId="6B9F6C7B" w14:textId="77777777" w:rsidR="00CA4F15" w:rsidRPr="00570297" w:rsidRDefault="00CA4F15" w:rsidP="00CA4F15">
      <w:pPr>
        <w:spacing w:after="200" w:line="276" w:lineRule="auto"/>
        <w:jc w:val="center"/>
        <w:rPr>
          <w:b/>
          <w:color w:val="FF0000"/>
        </w:rPr>
      </w:pPr>
    </w:p>
    <w:tbl>
      <w:tblPr>
        <w:tblW w:w="10966" w:type="dxa"/>
        <w:tblInd w:w="-6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611"/>
        <w:gridCol w:w="1701"/>
        <w:gridCol w:w="1842"/>
        <w:gridCol w:w="1985"/>
        <w:gridCol w:w="1984"/>
        <w:gridCol w:w="1843"/>
      </w:tblGrid>
      <w:tr w:rsidR="004F129F" w:rsidRPr="00570297" w14:paraId="275039FC" w14:textId="77777777" w:rsidTr="00BB5C08">
        <w:trPr>
          <w:trHeight w:val="1520"/>
        </w:trPr>
        <w:tc>
          <w:tcPr>
            <w:tcW w:w="1611" w:type="dxa"/>
            <w:vAlign w:val="center"/>
          </w:tcPr>
          <w:p w14:paraId="5E1199C3"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b/>
              </w:rPr>
              <w:t>Vaccine</w:t>
            </w:r>
          </w:p>
          <w:p w14:paraId="6444C5CC"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b/>
              </w:rPr>
              <w:t>(quantity in doses)</w:t>
            </w:r>
          </w:p>
        </w:tc>
        <w:tc>
          <w:tcPr>
            <w:tcW w:w="1701" w:type="dxa"/>
            <w:vAlign w:val="center"/>
          </w:tcPr>
          <w:p w14:paraId="3D651BE5"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rPr>
              <w:t>1</w:t>
            </w:r>
            <w:r w:rsidRPr="00550D0F">
              <w:rPr>
                <w:rFonts w:ascii="Times New Roman" w:hAnsi="Times New Roman" w:cs="Times New Roman"/>
                <w:vertAlign w:val="superscript"/>
              </w:rPr>
              <w:t>st</w:t>
            </w:r>
            <w:r w:rsidRPr="00550D0F">
              <w:rPr>
                <w:rFonts w:ascii="Times New Roman" w:hAnsi="Times New Roman" w:cs="Times New Roman"/>
              </w:rPr>
              <w:t xml:space="preserve"> Quarter</w:t>
            </w:r>
          </w:p>
        </w:tc>
        <w:tc>
          <w:tcPr>
            <w:tcW w:w="1842" w:type="dxa"/>
            <w:vAlign w:val="center"/>
          </w:tcPr>
          <w:p w14:paraId="6AEBF289"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rPr>
              <w:t>2</w:t>
            </w:r>
            <w:r w:rsidRPr="00550D0F">
              <w:rPr>
                <w:rFonts w:ascii="Times New Roman" w:hAnsi="Times New Roman" w:cs="Times New Roman"/>
                <w:vertAlign w:val="superscript"/>
              </w:rPr>
              <w:t>nd</w:t>
            </w:r>
            <w:r w:rsidRPr="00550D0F">
              <w:rPr>
                <w:rFonts w:ascii="Times New Roman" w:hAnsi="Times New Roman" w:cs="Times New Roman"/>
              </w:rPr>
              <w:t xml:space="preserve"> Quarter</w:t>
            </w:r>
          </w:p>
        </w:tc>
        <w:tc>
          <w:tcPr>
            <w:tcW w:w="1985" w:type="dxa"/>
            <w:vAlign w:val="center"/>
          </w:tcPr>
          <w:p w14:paraId="78C46382"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rPr>
              <w:t>3</w:t>
            </w:r>
            <w:r w:rsidRPr="00550D0F">
              <w:rPr>
                <w:rFonts w:ascii="Times New Roman" w:hAnsi="Times New Roman" w:cs="Times New Roman"/>
                <w:vertAlign w:val="superscript"/>
              </w:rPr>
              <w:t>rd</w:t>
            </w:r>
            <w:r w:rsidRPr="00550D0F">
              <w:rPr>
                <w:rFonts w:ascii="Times New Roman" w:hAnsi="Times New Roman" w:cs="Times New Roman"/>
              </w:rPr>
              <w:t xml:space="preserve"> Quarter</w:t>
            </w:r>
          </w:p>
        </w:tc>
        <w:tc>
          <w:tcPr>
            <w:tcW w:w="1984" w:type="dxa"/>
            <w:vAlign w:val="center"/>
          </w:tcPr>
          <w:p w14:paraId="212A683E"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rPr>
              <w:t>4</w:t>
            </w:r>
            <w:r w:rsidRPr="00550D0F">
              <w:rPr>
                <w:rFonts w:ascii="Times New Roman" w:hAnsi="Times New Roman" w:cs="Times New Roman"/>
                <w:vertAlign w:val="superscript"/>
              </w:rPr>
              <w:t>th</w:t>
            </w:r>
            <w:r w:rsidRPr="00550D0F">
              <w:rPr>
                <w:rFonts w:ascii="Times New Roman" w:hAnsi="Times New Roman" w:cs="Times New Roman"/>
              </w:rPr>
              <w:t xml:space="preserve"> Quarter</w:t>
            </w:r>
          </w:p>
        </w:tc>
        <w:tc>
          <w:tcPr>
            <w:tcW w:w="1843" w:type="dxa"/>
            <w:vAlign w:val="center"/>
          </w:tcPr>
          <w:p w14:paraId="72EDC94B" w14:textId="77777777" w:rsidR="00CA4F15" w:rsidRPr="00550D0F" w:rsidRDefault="00CA4F15" w:rsidP="00BB5C08">
            <w:pPr>
              <w:pStyle w:val="Header"/>
              <w:jc w:val="center"/>
              <w:rPr>
                <w:rFonts w:ascii="Times New Roman" w:hAnsi="Times New Roman" w:cs="Times New Roman"/>
                <w:b/>
              </w:rPr>
            </w:pPr>
            <w:r w:rsidRPr="00550D0F">
              <w:rPr>
                <w:rFonts w:ascii="Times New Roman" w:hAnsi="Times New Roman" w:cs="Times New Roman"/>
                <w:b/>
              </w:rPr>
              <w:t>Annual Total</w:t>
            </w:r>
          </w:p>
        </w:tc>
      </w:tr>
      <w:tr w:rsidR="004F129F" w:rsidRPr="00570297" w14:paraId="50C829B5" w14:textId="77777777" w:rsidTr="00BB5C08">
        <w:trPr>
          <w:trHeight w:val="540"/>
        </w:trPr>
        <w:tc>
          <w:tcPr>
            <w:tcW w:w="1611" w:type="dxa"/>
            <w:vAlign w:val="center"/>
          </w:tcPr>
          <w:p w14:paraId="4BCD3636" w14:textId="2E9EEE94" w:rsidR="00CA4F15" w:rsidRPr="00550D0F" w:rsidRDefault="00CA4F15" w:rsidP="00BB5C08">
            <w:pPr>
              <w:pStyle w:val="Header"/>
              <w:jc w:val="center"/>
              <w:rPr>
                <w:rFonts w:ascii="Times New Roman" w:hAnsi="Times New Roman" w:cs="Times New Roman"/>
              </w:rPr>
            </w:pPr>
            <w:r w:rsidRPr="00550D0F">
              <w:rPr>
                <w:rFonts w:ascii="Times New Roman" w:hAnsi="Times New Roman" w:cs="Times New Roman"/>
              </w:rPr>
              <w:t>202</w:t>
            </w:r>
            <w:r w:rsidR="00206454" w:rsidRPr="00550D0F">
              <w:rPr>
                <w:rFonts w:ascii="Times New Roman" w:hAnsi="Times New Roman" w:cs="Times New Roman"/>
              </w:rPr>
              <w:t>8</w:t>
            </w:r>
          </w:p>
        </w:tc>
        <w:tc>
          <w:tcPr>
            <w:tcW w:w="1701" w:type="dxa"/>
          </w:tcPr>
          <w:p w14:paraId="1AA5A244" w14:textId="77777777" w:rsidR="00CA4F15" w:rsidRPr="00550D0F" w:rsidRDefault="00CA4F15" w:rsidP="00BB5C08">
            <w:pPr>
              <w:pStyle w:val="Header"/>
              <w:jc w:val="center"/>
              <w:rPr>
                <w:rFonts w:ascii="Times New Roman" w:hAnsi="Times New Roman" w:cs="Times New Roman"/>
              </w:rPr>
            </w:pPr>
          </w:p>
        </w:tc>
        <w:tc>
          <w:tcPr>
            <w:tcW w:w="1842" w:type="dxa"/>
          </w:tcPr>
          <w:p w14:paraId="5F4ECCB7" w14:textId="77777777" w:rsidR="00CA4F15" w:rsidRPr="00550D0F" w:rsidRDefault="00CA4F15" w:rsidP="00BB5C08">
            <w:pPr>
              <w:pStyle w:val="Header"/>
              <w:jc w:val="center"/>
              <w:rPr>
                <w:rFonts w:ascii="Times New Roman" w:hAnsi="Times New Roman" w:cs="Times New Roman"/>
              </w:rPr>
            </w:pPr>
          </w:p>
        </w:tc>
        <w:tc>
          <w:tcPr>
            <w:tcW w:w="1985" w:type="dxa"/>
          </w:tcPr>
          <w:p w14:paraId="6D10634B" w14:textId="77777777" w:rsidR="00CA4F15" w:rsidRPr="00550D0F" w:rsidRDefault="00CA4F15" w:rsidP="00BB5C08">
            <w:pPr>
              <w:pStyle w:val="Header"/>
              <w:jc w:val="center"/>
              <w:rPr>
                <w:rFonts w:ascii="Times New Roman" w:hAnsi="Times New Roman" w:cs="Times New Roman"/>
              </w:rPr>
            </w:pPr>
          </w:p>
        </w:tc>
        <w:tc>
          <w:tcPr>
            <w:tcW w:w="1984" w:type="dxa"/>
          </w:tcPr>
          <w:p w14:paraId="28BE13C8" w14:textId="77777777" w:rsidR="00CA4F15" w:rsidRPr="00550D0F" w:rsidRDefault="00CA4F15" w:rsidP="00BB5C08">
            <w:pPr>
              <w:pStyle w:val="Header"/>
              <w:jc w:val="center"/>
              <w:rPr>
                <w:rFonts w:ascii="Times New Roman" w:hAnsi="Times New Roman" w:cs="Times New Roman"/>
              </w:rPr>
            </w:pPr>
          </w:p>
        </w:tc>
        <w:tc>
          <w:tcPr>
            <w:tcW w:w="1843" w:type="dxa"/>
          </w:tcPr>
          <w:p w14:paraId="1F09A9EA" w14:textId="77777777" w:rsidR="00CA4F15" w:rsidRPr="00550D0F" w:rsidRDefault="00CA4F15" w:rsidP="00BB5C08">
            <w:pPr>
              <w:pStyle w:val="Header"/>
              <w:jc w:val="center"/>
              <w:rPr>
                <w:rFonts w:ascii="Times New Roman" w:hAnsi="Times New Roman" w:cs="Times New Roman"/>
              </w:rPr>
            </w:pPr>
          </w:p>
        </w:tc>
      </w:tr>
      <w:tr w:rsidR="004F129F" w:rsidRPr="00570297" w14:paraId="3A57DF59" w14:textId="77777777" w:rsidTr="00BB5C08">
        <w:trPr>
          <w:trHeight w:val="540"/>
        </w:trPr>
        <w:tc>
          <w:tcPr>
            <w:tcW w:w="1611" w:type="dxa"/>
            <w:vAlign w:val="center"/>
          </w:tcPr>
          <w:p w14:paraId="29F4EB55" w14:textId="29C5D33F" w:rsidR="00CA4F15" w:rsidRPr="00550D0F" w:rsidRDefault="00CA4F15" w:rsidP="00BB5C08">
            <w:pPr>
              <w:pStyle w:val="Header"/>
              <w:jc w:val="center"/>
              <w:rPr>
                <w:rFonts w:ascii="Times New Roman" w:hAnsi="Times New Roman" w:cs="Times New Roman"/>
              </w:rPr>
            </w:pPr>
            <w:r w:rsidRPr="00550D0F">
              <w:rPr>
                <w:rFonts w:ascii="Times New Roman" w:hAnsi="Times New Roman" w:cs="Times New Roman"/>
              </w:rPr>
              <w:t>202</w:t>
            </w:r>
            <w:r w:rsidR="00206454" w:rsidRPr="00550D0F">
              <w:rPr>
                <w:rFonts w:ascii="Times New Roman" w:hAnsi="Times New Roman" w:cs="Times New Roman"/>
              </w:rPr>
              <w:t>9</w:t>
            </w:r>
          </w:p>
        </w:tc>
        <w:tc>
          <w:tcPr>
            <w:tcW w:w="1701" w:type="dxa"/>
          </w:tcPr>
          <w:p w14:paraId="33F4E8E8" w14:textId="77777777" w:rsidR="00CA4F15" w:rsidRPr="00550D0F" w:rsidRDefault="00CA4F15" w:rsidP="00BB5C08">
            <w:pPr>
              <w:pStyle w:val="Header"/>
              <w:jc w:val="center"/>
              <w:rPr>
                <w:rFonts w:ascii="Times New Roman" w:hAnsi="Times New Roman" w:cs="Times New Roman"/>
              </w:rPr>
            </w:pPr>
          </w:p>
        </w:tc>
        <w:tc>
          <w:tcPr>
            <w:tcW w:w="1842" w:type="dxa"/>
          </w:tcPr>
          <w:p w14:paraId="5597DBA1" w14:textId="77777777" w:rsidR="00CA4F15" w:rsidRPr="00550D0F" w:rsidRDefault="00CA4F15" w:rsidP="00BB5C08">
            <w:pPr>
              <w:pStyle w:val="Header"/>
              <w:jc w:val="center"/>
              <w:rPr>
                <w:rFonts w:ascii="Times New Roman" w:hAnsi="Times New Roman" w:cs="Times New Roman"/>
              </w:rPr>
            </w:pPr>
          </w:p>
        </w:tc>
        <w:tc>
          <w:tcPr>
            <w:tcW w:w="1985" w:type="dxa"/>
          </w:tcPr>
          <w:p w14:paraId="3DD1970A" w14:textId="77777777" w:rsidR="00CA4F15" w:rsidRPr="00550D0F" w:rsidRDefault="00CA4F15" w:rsidP="00BB5C08">
            <w:pPr>
              <w:pStyle w:val="Header"/>
              <w:jc w:val="center"/>
              <w:rPr>
                <w:rFonts w:ascii="Times New Roman" w:hAnsi="Times New Roman" w:cs="Times New Roman"/>
              </w:rPr>
            </w:pPr>
          </w:p>
        </w:tc>
        <w:tc>
          <w:tcPr>
            <w:tcW w:w="1984" w:type="dxa"/>
          </w:tcPr>
          <w:p w14:paraId="2C9C3586" w14:textId="77777777" w:rsidR="00CA4F15" w:rsidRPr="00550D0F" w:rsidRDefault="00CA4F15" w:rsidP="00BB5C08">
            <w:pPr>
              <w:pStyle w:val="Header"/>
              <w:jc w:val="center"/>
              <w:rPr>
                <w:rFonts w:ascii="Times New Roman" w:hAnsi="Times New Roman" w:cs="Times New Roman"/>
              </w:rPr>
            </w:pPr>
          </w:p>
        </w:tc>
        <w:tc>
          <w:tcPr>
            <w:tcW w:w="1843" w:type="dxa"/>
          </w:tcPr>
          <w:p w14:paraId="7FBE15D1" w14:textId="77777777" w:rsidR="00CA4F15" w:rsidRPr="00550D0F" w:rsidRDefault="00CA4F15" w:rsidP="00BB5C08">
            <w:pPr>
              <w:pStyle w:val="Header"/>
              <w:jc w:val="center"/>
              <w:rPr>
                <w:rFonts w:ascii="Times New Roman" w:hAnsi="Times New Roman" w:cs="Times New Roman"/>
              </w:rPr>
            </w:pPr>
          </w:p>
        </w:tc>
      </w:tr>
      <w:tr w:rsidR="004F129F" w:rsidRPr="00570297" w14:paraId="3398BAB8" w14:textId="77777777" w:rsidTr="00BB5C08">
        <w:trPr>
          <w:trHeight w:val="540"/>
        </w:trPr>
        <w:tc>
          <w:tcPr>
            <w:tcW w:w="1611" w:type="dxa"/>
            <w:vAlign w:val="center"/>
          </w:tcPr>
          <w:p w14:paraId="58202CE0" w14:textId="6425E965" w:rsidR="00CA4F15" w:rsidRPr="00550D0F" w:rsidRDefault="00CA4F15" w:rsidP="00BB5C08">
            <w:pPr>
              <w:pStyle w:val="Header"/>
              <w:jc w:val="center"/>
              <w:rPr>
                <w:rFonts w:ascii="Times New Roman" w:hAnsi="Times New Roman" w:cs="Times New Roman"/>
              </w:rPr>
            </w:pPr>
            <w:r w:rsidRPr="00550D0F">
              <w:rPr>
                <w:rFonts w:ascii="Times New Roman" w:hAnsi="Times New Roman" w:cs="Times New Roman"/>
              </w:rPr>
              <w:t>20</w:t>
            </w:r>
            <w:r w:rsidR="00206454" w:rsidRPr="00550D0F">
              <w:rPr>
                <w:rFonts w:ascii="Times New Roman" w:hAnsi="Times New Roman" w:cs="Times New Roman"/>
              </w:rPr>
              <w:t>30</w:t>
            </w:r>
          </w:p>
        </w:tc>
        <w:tc>
          <w:tcPr>
            <w:tcW w:w="1701" w:type="dxa"/>
          </w:tcPr>
          <w:p w14:paraId="65667B85" w14:textId="77777777" w:rsidR="00CA4F15" w:rsidRPr="00550D0F" w:rsidRDefault="00CA4F15" w:rsidP="00BB5C08">
            <w:pPr>
              <w:pStyle w:val="Header"/>
              <w:jc w:val="center"/>
              <w:rPr>
                <w:rFonts w:ascii="Times New Roman" w:hAnsi="Times New Roman" w:cs="Times New Roman"/>
              </w:rPr>
            </w:pPr>
          </w:p>
        </w:tc>
        <w:tc>
          <w:tcPr>
            <w:tcW w:w="1842" w:type="dxa"/>
          </w:tcPr>
          <w:p w14:paraId="279D779B" w14:textId="77777777" w:rsidR="00CA4F15" w:rsidRPr="00550D0F" w:rsidRDefault="00CA4F15" w:rsidP="00BB5C08">
            <w:pPr>
              <w:pStyle w:val="Header"/>
              <w:jc w:val="center"/>
              <w:rPr>
                <w:rFonts w:ascii="Times New Roman" w:hAnsi="Times New Roman" w:cs="Times New Roman"/>
              </w:rPr>
            </w:pPr>
          </w:p>
        </w:tc>
        <w:tc>
          <w:tcPr>
            <w:tcW w:w="1985" w:type="dxa"/>
          </w:tcPr>
          <w:p w14:paraId="5F024A6D" w14:textId="77777777" w:rsidR="00CA4F15" w:rsidRPr="00550D0F" w:rsidRDefault="00CA4F15" w:rsidP="00BB5C08">
            <w:pPr>
              <w:pStyle w:val="Header"/>
              <w:jc w:val="center"/>
              <w:rPr>
                <w:rFonts w:ascii="Times New Roman" w:hAnsi="Times New Roman" w:cs="Times New Roman"/>
              </w:rPr>
            </w:pPr>
          </w:p>
        </w:tc>
        <w:tc>
          <w:tcPr>
            <w:tcW w:w="1984" w:type="dxa"/>
          </w:tcPr>
          <w:p w14:paraId="75EE1E9F" w14:textId="77777777" w:rsidR="00CA4F15" w:rsidRPr="00550D0F" w:rsidRDefault="00CA4F15" w:rsidP="00BB5C08">
            <w:pPr>
              <w:pStyle w:val="Header"/>
              <w:jc w:val="center"/>
              <w:rPr>
                <w:rFonts w:ascii="Times New Roman" w:hAnsi="Times New Roman" w:cs="Times New Roman"/>
              </w:rPr>
            </w:pPr>
          </w:p>
        </w:tc>
        <w:tc>
          <w:tcPr>
            <w:tcW w:w="1843" w:type="dxa"/>
          </w:tcPr>
          <w:p w14:paraId="4B19B099" w14:textId="77777777" w:rsidR="00CA4F15" w:rsidRPr="00550D0F" w:rsidRDefault="00CA4F15" w:rsidP="00BB5C08">
            <w:pPr>
              <w:pStyle w:val="Header"/>
              <w:jc w:val="center"/>
              <w:rPr>
                <w:rFonts w:ascii="Times New Roman" w:hAnsi="Times New Roman" w:cs="Times New Roman"/>
              </w:rPr>
            </w:pPr>
          </w:p>
        </w:tc>
      </w:tr>
    </w:tbl>
    <w:p w14:paraId="74777A66" w14:textId="77777777" w:rsidR="00CA4F15" w:rsidRPr="00550D0F" w:rsidRDefault="00CA4F15" w:rsidP="00CA4F15">
      <w:pPr>
        <w:spacing w:after="200" w:line="276" w:lineRule="auto"/>
        <w:rPr>
          <w:rFonts w:eastAsia="SimSun"/>
          <w:b/>
          <w:lang w:eastAsia="zh-CN"/>
        </w:rPr>
      </w:pPr>
    </w:p>
    <w:p w14:paraId="269F9E7B" w14:textId="0DD895DD" w:rsidR="00CA4F15" w:rsidRPr="00550D0F" w:rsidRDefault="00CA4F15" w:rsidP="00CA4F15">
      <w:pPr>
        <w:spacing w:after="200" w:line="276" w:lineRule="auto"/>
        <w:rPr>
          <w:rFonts w:eastAsia="SimSun"/>
          <w:b/>
          <w:lang w:eastAsia="zh-CN"/>
        </w:rPr>
      </w:pPr>
      <w:r w:rsidRPr="00550D0F">
        <w:rPr>
          <w:i/>
        </w:rPr>
        <w:t>For Proposers offering more than one product presentation please provide separate quarterly offered sheets for each presentation.</w:t>
      </w:r>
    </w:p>
    <w:p w14:paraId="548F9F3C" w14:textId="77777777" w:rsidR="00CA4F15" w:rsidRDefault="00CA4F15" w:rsidP="00CA4F15"/>
    <w:p w14:paraId="24DCB6BC" w14:textId="77777777" w:rsidR="00CA4F15" w:rsidRPr="00134C59" w:rsidRDefault="00CA4F15" w:rsidP="00CA4F15">
      <w:pPr>
        <w:pStyle w:val="Heading2"/>
        <w:rPr>
          <w:rFonts w:ascii="Times New Roman" w:hAnsi="Times New Roman" w:cs="Times New Roman"/>
          <w:b/>
          <w:bCs/>
          <w:color w:val="4F81BD" w:themeColor="accent1"/>
          <w:sz w:val="28"/>
          <w:szCs w:val="28"/>
        </w:rPr>
      </w:pPr>
    </w:p>
    <w:p w14:paraId="425B2064" w14:textId="77777777" w:rsidR="00CA4F15" w:rsidRPr="00134C59" w:rsidRDefault="00CA4F15" w:rsidP="00CA4F15">
      <w:pPr>
        <w:pStyle w:val="Heading2"/>
        <w:rPr>
          <w:rFonts w:ascii="Times New Roman" w:hAnsi="Times New Roman" w:cs="Times New Roman"/>
          <w:b/>
          <w:bCs/>
          <w:color w:val="4F81BD" w:themeColor="accent1"/>
          <w:sz w:val="28"/>
          <w:szCs w:val="28"/>
        </w:rPr>
      </w:pPr>
    </w:p>
    <w:p w14:paraId="3CF66ADA" w14:textId="77777777" w:rsidR="00CA4F15" w:rsidRPr="00134C59" w:rsidRDefault="00CA4F15" w:rsidP="00CA4F15">
      <w:pPr>
        <w:pStyle w:val="Heading2"/>
        <w:rPr>
          <w:rFonts w:ascii="Times New Roman" w:hAnsi="Times New Roman" w:cs="Times New Roman"/>
          <w:b/>
          <w:bCs/>
          <w:color w:val="4F81BD" w:themeColor="accent1"/>
          <w:sz w:val="28"/>
          <w:szCs w:val="28"/>
        </w:rPr>
      </w:pPr>
    </w:p>
    <w:p w14:paraId="546E14D2" w14:textId="77777777" w:rsidR="00CA4F15" w:rsidRPr="00134C59" w:rsidRDefault="00CA4F15" w:rsidP="00CA4F15">
      <w:pPr>
        <w:pStyle w:val="Heading2"/>
        <w:rPr>
          <w:rFonts w:ascii="Times New Roman" w:hAnsi="Times New Roman" w:cs="Times New Roman"/>
          <w:b/>
          <w:bCs/>
          <w:color w:val="4F81BD" w:themeColor="accent1"/>
          <w:sz w:val="28"/>
          <w:szCs w:val="28"/>
        </w:rPr>
      </w:pPr>
    </w:p>
    <w:p w14:paraId="1E219E26" w14:textId="77777777" w:rsidR="00CA4F15" w:rsidRPr="00134C59" w:rsidRDefault="00CA4F15" w:rsidP="00CA4F15"/>
    <w:p w14:paraId="0ABCD3D3" w14:textId="77777777" w:rsidR="00CA4F15" w:rsidRPr="00134C59" w:rsidRDefault="00CA4F15" w:rsidP="00CA4F15"/>
    <w:p w14:paraId="09170C17" w14:textId="77777777" w:rsidR="00CA4F15" w:rsidRPr="00134C59" w:rsidRDefault="00CA4F15" w:rsidP="00CA4F15"/>
    <w:p w14:paraId="543777F1" w14:textId="77777777" w:rsidR="00CA4F15" w:rsidRPr="00134C59" w:rsidRDefault="00CA4F15" w:rsidP="00CA4F15">
      <w:pPr>
        <w:rPr>
          <w:b/>
          <w:bCs/>
          <w:color w:val="4F81BD" w:themeColor="accent1"/>
          <w:sz w:val="28"/>
          <w:szCs w:val="28"/>
        </w:rPr>
        <w:sectPr w:rsidR="00CA4F15" w:rsidRPr="00134C59" w:rsidSect="00BB5C08">
          <w:headerReference w:type="default" r:id="rId15"/>
          <w:footerReference w:type="default" r:id="rId16"/>
          <w:pgSz w:w="11907" w:h="16839" w:code="9"/>
          <w:pgMar w:top="1559" w:right="851" w:bottom="1559" w:left="1134" w:header="720" w:footer="720" w:gutter="0"/>
          <w:cols w:space="720"/>
          <w:noEndnote/>
          <w:docGrid w:linePitch="299"/>
        </w:sectPr>
      </w:pPr>
    </w:p>
    <w:p w14:paraId="6F012B1F" w14:textId="77777777" w:rsidR="00CA4F15" w:rsidRPr="00134C59" w:rsidRDefault="00CA4F15" w:rsidP="00CA4F15">
      <w:pPr>
        <w:rPr>
          <w:b/>
          <w:bCs/>
          <w:color w:val="4F81BD" w:themeColor="accent1"/>
          <w:sz w:val="24"/>
          <w:szCs w:val="24"/>
        </w:rPr>
      </w:pPr>
      <w:r w:rsidRPr="00134C59">
        <w:rPr>
          <w:b/>
          <w:bCs/>
          <w:color w:val="4F81BD" w:themeColor="accent1"/>
          <w:sz w:val="24"/>
          <w:szCs w:val="24"/>
        </w:rPr>
        <w:lastRenderedPageBreak/>
        <w:t>VACCINE REGISTRATION STATUS SHEET</w:t>
      </w:r>
    </w:p>
    <w:p w14:paraId="1AE0248C" w14:textId="77777777" w:rsidR="00CA4F15" w:rsidRPr="00134C59" w:rsidRDefault="00CA4F15" w:rsidP="00CA4F15">
      <w:pPr>
        <w:rPr>
          <w:b/>
          <w:bCs/>
          <w:color w:val="4F81BD" w:themeColor="accent1"/>
          <w:sz w:val="24"/>
          <w:szCs w:val="24"/>
        </w:rPr>
      </w:pPr>
    </w:p>
    <w:p w14:paraId="23E6D212" w14:textId="77777777" w:rsidR="00CA4F15" w:rsidRPr="00134C59" w:rsidRDefault="00CA4F15" w:rsidP="00CA4F15">
      <w:r w:rsidRPr="00134C59">
        <w:t xml:space="preserve">Please list the completed registrations for each vaccine and each presentation included in the Proposal. Rows may be added to the table as necessary. </w:t>
      </w:r>
      <w:r w:rsidRPr="00134C59">
        <w:rPr>
          <w:i/>
          <w:iCs/>
        </w:rPr>
        <w:t>(Part III, Section 1)</w:t>
      </w:r>
    </w:p>
    <w:tbl>
      <w:tblPr>
        <w:tblW w:w="1417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76"/>
        <w:gridCol w:w="1575"/>
        <w:gridCol w:w="1575"/>
        <w:gridCol w:w="1575"/>
        <w:gridCol w:w="1575"/>
        <w:gridCol w:w="1575"/>
        <w:gridCol w:w="1575"/>
        <w:gridCol w:w="1575"/>
        <w:gridCol w:w="1575"/>
      </w:tblGrid>
      <w:tr w:rsidR="00A062F9" w:rsidRPr="00134C59" w14:paraId="25EFA567" w14:textId="77777777" w:rsidTr="00BB5C08">
        <w:trPr>
          <w:trHeight w:val="900"/>
        </w:trPr>
        <w:tc>
          <w:tcPr>
            <w:tcW w:w="1576" w:type="dxa"/>
            <w:shd w:val="clear" w:color="4472C4" w:fill="4472C4"/>
            <w:vAlign w:val="center"/>
            <w:hideMark/>
          </w:tcPr>
          <w:p w14:paraId="6915D3C1" w14:textId="77777777" w:rsidR="00CA4F15" w:rsidRPr="00134C59" w:rsidRDefault="00CA4F15" w:rsidP="00BB5C08">
            <w:pPr>
              <w:jc w:val="center"/>
              <w:rPr>
                <w:b/>
                <w:bCs/>
                <w:color w:val="FFFFFF"/>
              </w:rPr>
            </w:pPr>
            <w:r w:rsidRPr="00134C59">
              <w:rPr>
                <w:b/>
                <w:bCs/>
                <w:color w:val="FFFFFF"/>
              </w:rPr>
              <w:t xml:space="preserve">Product </w:t>
            </w:r>
          </w:p>
        </w:tc>
        <w:tc>
          <w:tcPr>
            <w:tcW w:w="1575" w:type="dxa"/>
            <w:shd w:val="clear" w:color="4472C4" w:fill="4472C4"/>
            <w:vAlign w:val="center"/>
          </w:tcPr>
          <w:p w14:paraId="05697D71" w14:textId="77777777" w:rsidR="00CA4F15" w:rsidRPr="00134C59" w:rsidRDefault="00CA4F15" w:rsidP="00BB5C08">
            <w:pPr>
              <w:jc w:val="center"/>
              <w:rPr>
                <w:b/>
                <w:bCs/>
                <w:color w:val="FFFFFF"/>
              </w:rPr>
            </w:pPr>
            <w:r w:rsidRPr="00134C59">
              <w:rPr>
                <w:b/>
                <w:bCs/>
                <w:color w:val="FFFFFF"/>
              </w:rPr>
              <w:t xml:space="preserve">Presentation </w:t>
            </w:r>
          </w:p>
        </w:tc>
        <w:tc>
          <w:tcPr>
            <w:tcW w:w="1575" w:type="dxa"/>
            <w:shd w:val="clear" w:color="4472C4" w:fill="4472C4"/>
            <w:vAlign w:val="center"/>
            <w:hideMark/>
          </w:tcPr>
          <w:p w14:paraId="3AFE01DD" w14:textId="77777777" w:rsidR="00CA4F15" w:rsidRPr="00134C59" w:rsidRDefault="00CA4F15" w:rsidP="00BB5C08">
            <w:pPr>
              <w:jc w:val="center"/>
              <w:rPr>
                <w:b/>
                <w:bCs/>
                <w:color w:val="FFFFFF"/>
              </w:rPr>
            </w:pPr>
            <w:r w:rsidRPr="00134C59">
              <w:rPr>
                <w:b/>
                <w:bCs/>
                <w:color w:val="FFFFFF"/>
              </w:rPr>
              <w:t>Country</w:t>
            </w:r>
            <w:r w:rsidRPr="00134C59" w:rsidDel="00665BC3">
              <w:rPr>
                <w:b/>
                <w:bCs/>
                <w:color w:val="FFFFFF"/>
              </w:rPr>
              <w:t xml:space="preserve"> </w:t>
            </w:r>
          </w:p>
        </w:tc>
        <w:tc>
          <w:tcPr>
            <w:tcW w:w="1575" w:type="dxa"/>
            <w:shd w:val="clear" w:color="4472C4" w:fill="4472C4"/>
            <w:vAlign w:val="center"/>
            <w:hideMark/>
          </w:tcPr>
          <w:p w14:paraId="3D9A3C66" w14:textId="77777777" w:rsidR="00CA4F15" w:rsidRPr="00134C59" w:rsidRDefault="00CA4F15" w:rsidP="00BB5C08">
            <w:pPr>
              <w:jc w:val="center"/>
              <w:rPr>
                <w:b/>
                <w:bCs/>
                <w:color w:val="FFFFFF"/>
              </w:rPr>
            </w:pPr>
            <w:r w:rsidRPr="00134C59">
              <w:rPr>
                <w:b/>
                <w:bCs/>
                <w:color w:val="FFFFFF"/>
              </w:rPr>
              <w:t xml:space="preserve">NRA name </w:t>
            </w:r>
          </w:p>
        </w:tc>
        <w:tc>
          <w:tcPr>
            <w:tcW w:w="1575" w:type="dxa"/>
            <w:shd w:val="clear" w:color="4472C4" w:fill="4472C4"/>
            <w:vAlign w:val="center"/>
            <w:hideMark/>
          </w:tcPr>
          <w:p w14:paraId="610BE8F9" w14:textId="77777777" w:rsidR="00CA4F15" w:rsidRPr="00134C59" w:rsidRDefault="00CA4F15" w:rsidP="00BB5C08">
            <w:pPr>
              <w:jc w:val="center"/>
              <w:rPr>
                <w:b/>
                <w:bCs/>
                <w:color w:val="FFFFFF"/>
              </w:rPr>
            </w:pPr>
            <w:r w:rsidRPr="00134C59">
              <w:rPr>
                <w:b/>
                <w:bCs/>
                <w:color w:val="FFFFFF"/>
              </w:rPr>
              <w:t>Date of registration</w:t>
            </w:r>
          </w:p>
        </w:tc>
        <w:tc>
          <w:tcPr>
            <w:tcW w:w="1575" w:type="dxa"/>
            <w:shd w:val="clear" w:color="4472C4" w:fill="4472C4"/>
            <w:vAlign w:val="center"/>
            <w:hideMark/>
          </w:tcPr>
          <w:p w14:paraId="20F58315" w14:textId="77777777" w:rsidR="00CA4F15" w:rsidRPr="00134C59" w:rsidRDefault="00CA4F15" w:rsidP="00BB5C08">
            <w:pPr>
              <w:jc w:val="center"/>
              <w:rPr>
                <w:b/>
                <w:bCs/>
                <w:color w:val="FFFFFF"/>
              </w:rPr>
            </w:pPr>
            <w:r w:rsidRPr="00134C59">
              <w:rPr>
                <w:b/>
                <w:bCs/>
                <w:color w:val="FFFFFF"/>
              </w:rPr>
              <w:t>Date of expiry</w:t>
            </w:r>
          </w:p>
        </w:tc>
        <w:tc>
          <w:tcPr>
            <w:tcW w:w="1575" w:type="dxa"/>
            <w:shd w:val="clear" w:color="4472C4" w:fill="4472C4"/>
            <w:vAlign w:val="center"/>
            <w:hideMark/>
          </w:tcPr>
          <w:p w14:paraId="05B28251" w14:textId="77777777" w:rsidR="00CA4F15" w:rsidRPr="00134C59" w:rsidRDefault="00CA4F15" w:rsidP="00BB5C08">
            <w:pPr>
              <w:jc w:val="center"/>
              <w:rPr>
                <w:b/>
                <w:bCs/>
                <w:color w:val="FFFFFF"/>
              </w:rPr>
            </w:pPr>
            <w:r w:rsidRPr="00134C59">
              <w:rPr>
                <w:b/>
                <w:bCs/>
                <w:color w:val="FFFFFF"/>
              </w:rPr>
              <w:t>Registration reference</w:t>
            </w:r>
          </w:p>
        </w:tc>
        <w:tc>
          <w:tcPr>
            <w:tcW w:w="1575" w:type="dxa"/>
            <w:shd w:val="clear" w:color="4472C4" w:fill="4472C4"/>
            <w:vAlign w:val="center"/>
            <w:hideMark/>
          </w:tcPr>
          <w:p w14:paraId="2C3E0E0E" w14:textId="77777777" w:rsidR="00CA4F15" w:rsidRPr="00134C59" w:rsidRDefault="00CA4F15" w:rsidP="00BB5C08">
            <w:pPr>
              <w:jc w:val="center"/>
              <w:rPr>
                <w:b/>
                <w:bCs/>
                <w:color w:val="FFFFFF"/>
              </w:rPr>
            </w:pPr>
            <w:r w:rsidRPr="00134C59">
              <w:rPr>
                <w:b/>
                <w:bCs/>
                <w:color w:val="FFFFFF"/>
              </w:rPr>
              <w:t>Intention to renew</w:t>
            </w:r>
          </w:p>
        </w:tc>
        <w:tc>
          <w:tcPr>
            <w:tcW w:w="1575" w:type="dxa"/>
            <w:shd w:val="clear" w:color="4472C4" w:fill="4472C4"/>
            <w:vAlign w:val="center"/>
            <w:hideMark/>
          </w:tcPr>
          <w:p w14:paraId="63AE0481" w14:textId="77777777" w:rsidR="00CA4F15" w:rsidRPr="00134C59" w:rsidRDefault="00CA4F15" w:rsidP="00BB5C08">
            <w:pPr>
              <w:jc w:val="center"/>
              <w:rPr>
                <w:b/>
                <w:bCs/>
                <w:color w:val="FFFFFF"/>
              </w:rPr>
            </w:pPr>
            <w:r w:rsidRPr="00134C59">
              <w:rPr>
                <w:b/>
                <w:bCs/>
                <w:color w:val="FFFFFF"/>
              </w:rPr>
              <w:t>For use in private market or national program</w:t>
            </w:r>
          </w:p>
        </w:tc>
      </w:tr>
      <w:tr w:rsidR="00A062F9" w:rsidRPr="00134C59" w14:paraId="681F0236" w14:textId="77777777" w:rsidTr="00BB5C08">
        <w:trPr>
          <w:trHeight w:val="300"/>
        </w:trPr>
        <w:tc>
          <w:tcPr>
            <w:tcW w:w="1576" w:type="dxa"/>
            <w:shd w:val="clear" w:color="D9E1F2" w:fill="D9E1F2"/>
            <w:vAlign w:val="center"/>
            <w:hideMark/>
          </w:tcPr>
          <w:p w14:paraId="75A92067" w14:textId="77777777" w:rsidR="00CA4F15" w:rsidRPr="00134C59" w:rsidRDefault="00CA4F15" w:rsidP="00BB5C08"/>
        </w:tc>
        <w:tc>
          <w:tcPr>
            <w:tcW w:w="1575" w:type="dxa"/>
            <w:shd w:val="clear" w:color="D9E1F2" w:fill="D9E1F2"/>
          </w:tcPr>
          <w:p w14:paraId="744D1443" w14:textId="77777777" w:rsidR="00CA4F15" w:rsidRPr="00134C59" w:rsidRDefault="00CA4F15" w:rsidP="00BB5C08"/>
        </w:tc>
        <w:tc>
          <w:tcPr>
            <w:tcW w:w="1575" w:type="dxa"/>
            <w:shd w:val="clear" w:color="D9E1F2" w:fill="D9E1F2"/>
            <w:vAlign w:val="center"/>
            <w:hideMark/>
          </w:tcPr>
          <w:p w14:paraId="4C0F507D" w14:textId="77777777" w:rsidR="00CA4F15" w:rsidRPr="00134C59" w:rsidRDefault="00CA4F15" w:rsidP="00BB5C08"/>
        </w:tc>
        <w:tc>
          <w:tcPr>
            <w:tcW w:w="1575" w:type="dxa"/>
            <w:shd w:val="clear" w:color="D9E1F2" w:fill="D9E1F2"/>
            <w:vAlign w:val="center"/>
            <w:hideMark/>
          </w:tcPr>
          <w:p w14:paraId="028FB8E2" w14:textId="77777777" w:rsidR="00CA4F15" w:rsidRPr="00134C59" w:rsidRDefault="00CA4F15" w:rsidP="00BB5C08"/>
        </w:tc>
        <w:tc>
          <w:tcPr>
            <w:tcW w:w="1575" w:type="dxa"/>
            <w:shd w:val="clear" w:color="D9E1F2" w:fill="D9E1F2"/>
            <w:vAlign w:val="center"/>
            <w:hideMark/>
          </w:tcPr>
          <w:p w14:paraId="5EB47809" w14:textId="77777777" w:rsidR="00CA4F15" w:rsidRPr="00134C59" w:rsidRDefault="00CA4F15" w:rsidP="00BB5C08"/>
        </w:tc>
        <w:tc>
          <w:tcPr>
            <w:tcW w:w="1575" w:type="dxa"/>
            <w:shd w:val="clear" w:color="D9E1F2" w:fill="D9E1F2"/>
            <w:vAlign w:val="center"/>
            <w:hideMark/>
          </w:tcPr>
          <w:p w14:paraId="4C6DEB7B" w14:textId="77777777" w:rsidR="00CA4F15" w:rsidRPr="00134C59" w:rsidRDefault="00CA4F15" w:rsidP="00BB5C08"/>
        </w:tc>
        <w:tc>
          <w:tcPr>
            <w:tcW w:w="1575" w:type="dxa"/>
            <w:shd w:val="clear" w:color="D9E1F2" w:fill="D9E1F2"/>
            <w:vAlign w:val="center"/>
            <w:hideMark/>
          </w:tcPr>
          <w:p w14:paraId="2FEFA1FB" w14:textId="77777777" w:rsidR="00CA4F15" w:rsidRPr="00134C59" w:rsidRDefault="00CA4F15" w:rsidP="00BB5C08"/>
        </w:tc>
        <w:tc>
          <w:tcPr>
            <w:tcW w:w="1575" w:type="dxa"/>
            <w:shd w:val="clear" w:color="D9E1F2" w:fill="D9E1F2"/>
            <w:vAlign w:val="center"/>
            <w:hideMark/>
          </w:tcPr>
          <w:p w14:paraId="1725DAED" w14:textId="77777777" w:rsidR="00CA4F15" w:rsidRPr="00134C59" w:rsidRDefault="00CA4F15" w:rsidP="00BB5C08"/>
        </w:tc>
        <w:tc>
          <w:tcPr>
            <w:tcW w:w="1575" w:type="dxa"/>
            <w:shd w:val="clear" w:color="D9E1F2" w:fill="D9E1F2"/>
            <w:vAlign w:val="center"/>
            <w:hideMark/>
          </w:tcPr>
          <w:p w14:paraId="224C672E" w14:textId="77777777" w:rsidR="00CA4F15" w:rsidRPr="00134C59" w:rsidRDefault="00CA4F15" w:rsidP="00BB5C08"/>
        </w:tc>
      </w:tr>
      <w:tr w:rsidR="00F71F1E" w:rsidRPr="00134C59" w14:paraId="384C6430" w14:textId="77777777" w:rsidTr="00BB5C08">
        <w:trPr>
          <w:trHeight w:val="300"/>
        </w:trPr>
        <w:tc>
          <w:tcPr>
            <w:tcW w:w="1576" w:type="dxa"/>
            <w:vAlign w:val="center"/>
            <w:hideMark/>
          </w:tcPr>
          <w:p w14:paraId="08A4BBCB" w14:textId="77777777" w:rsidR="00CA4F15" w:rsidRPr="00134C59" w:rsidRDefault="00CA4F15" w:rsidP="00BB5C08"/>
        </w:tc>
        <w:tc>
          <w:tcPr>
            <w:tcW w:w="1575" w:type="dxa"/>
          </w:tcPr>
          <w:p w14:paraId="32C51CFC" w14:textId="77777777" w:rsidR="00CA4F15" w:rsidRPr="00134C59" w:rsidRDefault="00CA4F15" w:rsidP="00BB5C08"/>
        </w:tc>
        <w:tc>
          <w:tcPr>
            <w:tcW w:w="1575" w:type="dxa"/>
            <w:vAlign w:val="center"/>
            <w:hideMark/>
          </w:tcPr>
          <w:p w14:paraId="4EF5B8E7" w14:textId="77777777" w:rsidR="00CA4F15" w:rsidRPr="00134C59" w:rsidRDefault="00CA4F15" w:rsidP="00BB5C08"/>
        </w:tc>
        <w:tc>
          <w:tcPr>
            <w:tcW w:w="1575" w:type="dxa"/>
            <w:vAlign w:val="center"/>
            <w:hideMark/>
          </w:tcPr>
          <w:p w14:paraId="43C34917" w14:textId="77777777" w:rsidR="00CA4F15" w:rsidRPr="00134C59" w:rsidRDefault="00CA4F15" w:rsidP="00BB5C08"/>
        </w:tc>
        <w:tc>
          <w:tcPr>
            <w:tcW w:w="1575" w:type="dxa"/>
            <w:vAlign w:val="center"/>
            <w:hideMark/>
          </w:tcPr>
          <w:p w14:paraId="35D7C2A9" w14:textId="77777777" w:rsidR="00CA4F15" w:rsidRPr="00134C59" w:rsidRDefault="00CA4F15" w:rsidP="00BB5C08"/>
        </w:tc>
        <w:tc>
          <w:tcPr>
            <w:tcW w:w="1575" w:type="dxa"/>
            <w:vAlign w:val="center"/>
            <w:hideMark/>
          </w:tcPr>
          <w:p w14:paraId="315395ED" w14:textId="77777777" w:rsidR="00CA4F15" w:rsidRPr="00134C59" w:rsidRDefault="00CA4F15" w:rsidP="00BB5C08"/>
        </w:tc>
        <w:tc>
          <w:tcPr>
            <w:tcW w:w="1575" w:type="dxa"/>
            <w:vAlign w:val="center"/>
            <w:hideMark/>
          </w:tcPr>
          <w:p w14:paraId="6EAB7857" w14:textId="77777777" w:rsidR="00CA4F15" w:rsidRPr="00134C59" w:rsidRDefault="00CA4F15" w:rsidP="00BB5C08"/>
        </w:tc>
        <w:tc>
          <w:tcPr>
            <w:tcW w:w="1575" w:type="dxa"/>
            <w:vAlign w:val="center"/>
            <w:hideMark/>
          </w:tcPr>
          <w:p w14:paraId="43349A3D" w14:textId="77777777" w:rsidR="00CA4F15" w:rsidRPr="00134C59" w:rsidRDefault="00CA4F15" w:rsidP="00BB5C08"/>
        </w:tc>
        <w:tc>
          <w:tcPr>
            <w:tcW w:w="1575" w:type="dxa"/>
            <w:vAlign w:val="center"/>
            <w:hideMark/>
          </w:tcPr>
          <w:p w14:paraId="540E0115" w14:textId="77777777" w:rsidR="00CA4F15" w:rsidRPr="00134C59" w:rsidRDefault="00CA4F15" w:rsidP="00BB5C08"/>
        </w:tc>
      </w:tr>
      <w:tr w:rsidR="00A062F9" w:rsidRPr="00134C59" w14:paraId="2314EC20" w14:textId="77777777" w:rsidTr="00BB5C08">
        <w:trPr>
          <w:trHeight w:val="300"/>
        </w:trPr>
        <w:tc>
          <w:tcPr>
            <w:tcW w:w="1576" w:type="dxa"/>
            <w:shd w:val="clear" w:color="D9E1F2" w:fill="D9E1F2"/>
            <w:vAlign w:val="center"/>
            <w:hideMark/>
          </w:tcPr>
          <w:p w14:paraId="65AC4BF1" w14:textId="77777777" w:rsidR="00CA4F15" w:rsidRPr="00134C59" w:rsidRDefault="00CA4F15" w:rsidP="00BB5C08"/>
        </w:tc>
        <w:tc>
          <w:tcPr>
            <w:tcW w:w="1575" w:type="dxa"/>
            <w:shd w:val="clear" w:color="D9E1F2" w:fill="D9E1F2"/>
          </w:tcPr>
          <w:p w14:paraId="1DEA59D5" w14:textId="77777777" w:rsidR="00CA4F15" w:rsidRPr="00134C59" w:rsidRDefault="00CA4F15" w:rsidP="00BB5C08"/>
        </w:tc>
        <w:tc>
          <w:tcPr>
            <w:tcW w:w="1575" w:type="dxa"/>
            <w:shd w:val="clear" w:color="D9E1F2" w:fill="D9E1F2"/>
            <w:vAlign w:val="center"/>
            <w:hideMark/>
          </w:tcPr>
          <w:p w14:paraId="42850ED4" w14:textId="77777777" w:rsidR="00CA4F15" w:rsidRPr="00134C59" w:rsidRDefault="00CA4F15" w:rsidP="00BB5C08"/>
        </w:tc>
        <w:tc>
          <w:tcPr>
            <w:tcW w:w="1575" w:type="dxa"/>
            <w:shd w:val="clear" w:color="D9E1F2" w:fill="D9E1F2"/>
            <w:vAlign w:val="center"/>
            <w:hideMark/>
          </w:tcPr>
          <w:p w14:paraId="0596BBAD" w14:textId="77777777" w:rsidR="00CA4F15" w:rsidRPr="00134C59" w:rsidRDefault="00CA4F15" w:rsidP="00BB5C08"/>
        </w:tc>
        <w:tc>
          <w:tcPr>
            <w:tcW w:w="1575" w:type="dxa"/>
            <w:shd w:val="clear" w:color="D9E1F2" w:fill="D9E1F2"/>
            <w:vAlign w:val="center"/>
            <w:hideMark/>
          </w:tcPr>
          <w:p w14:paraId="02AA9B77" w14:textId="77777777" w:rsidR="00CA4F15" w:rsidRPr="00134C59" w:rsidRDefault="00CA4F15" w:rsidP="00BB5C08"/>
        </w:tc>
        <w:tc>
          <w:tcPr>
            <w:tcW w:w="1575" w:type="dxa"/>
            <w:shd w:val="clear" w:color="D9E1F2" w:fill="D9E1F2"/>
            <w:vAlign w:val="center"/>
            <w:hideMark/>
          </w:tcPr>
          <w:p w14:paraId="661ADFDF" w14:textId="77777777" w:rsidR="00CA4F15" w:rsidRPr="00134C59" w:rsidRDefault="00CA4F15" w:rsidP="00BB5C08"/>
        </w:tc>
        <w:tc>
          <w:tcPr>
            <w:tcW w:w="1575" w:type="dxa"/>
            <w:shd w:val="clear" w:color="D9E1F2" w:fill="D9E1F2"/>
            <w:vAlign w:val="center"/>
            <w:hideMark/>
          </w:tcPr>
          <w:p w14:paraId="300B5E55" w14:textId="77777777" w:rsidR="00CA4F15" w:rsidRPr="00134C59" w:rsidRDefault="00CA4F15" w:rsidP="00BB5C08"/>
        </w:tc>
        <w:tc>
          <w:tcPr>
            <w:tcW w:w="1575" w:type="dxa"/>
            <w:shd w:val="clear" w:color="D9E1F2" w:fill="D9E1F2"/>
            <w:vAlign w:val="center"/>
            <w:hideMark/>
          </w:tcPr>
          <w:p w14:paraId="3F2EB813" w14:textId="77777777" w:rsidR="00CA4F15" w:rsidRPr="00134C59" w:rsidRDefault="00CA4F15" w:rsidP="00BB5C08"/>
        </w:tc>
        <w:tc>
          <w:tcPr>
            <w:tcW w:w="1575" w:type="dxa"/>
            <w:shd w:val="clear" w:color="D9E1F2" w:fill="D9E1F2"/>
            <w:vAlign w:val="center"/>
            <w:hideMark/>
          </w:tcPr>
          <w:p w14:paraId="7E587888" w14:textId="77777777" w:rsidR="00CA4F15" w:rsidRPr="00134C59" w:rsidRDefault="00CA4F15" w:rsidP="00BB5C08"/>
        </w:tc>
      </w:tr>
      <w:tr w:rsidR="00F71F1E" w:rsidRPr="00134C59" w14:paraId="0BAD510A" w14:textId="77777777" w:rsidTr="00BB5C08">
        <w:trPr>
          <w:trHeight w:val="300"/>
        </w:trPr>
        <w:tc>
          <w:tcPr>
            <w:tcW w:w="1576" w:type="dxa"/>
            <w:vAlign w:val="center"/>
            <w:hideMark/>
          </w:tcPr>
          <w:p w14:paraId="74B33EB2" w14:textId="77777777" w:rsidR="00CA4F15" w:rsidRPr="00134C59" w:rsidRDefault="00CA4F15" w:rsidP="00BB5C08"/>
        </w:tc>
        <w:tc>
          <w:tcPr>
            <w:tcW w:w="1575" w:type="dxa"/>
          </w:tcPr>
          <w:p w14:paraId="1B791FE9" w14:textId="77777777" w:rsidR="00CA4F15" w:rsidRPr="00134C59" w:rsidRDefault="00CA4F15" w:rsidP="00BB5C08"/>
        </w:tc>
        <w:tc>
          <w:tcPr>
            <w:tcW w:w="1575" w:type="dxa"/>
            <w:vAlign w:val="center"/>
            <w:hideMark/>
          </w:tcPr>
          <w:p w14:paraId="10CA0131" w14:textId="77777777" w:rsidR="00CA4F15" w:rsidRPr="00134C59" w:rsidRDefault="00CA4F15" w:rsidP="00BB5C08"/>
        </w:tc>
        <w:tc>
          <w:tcPr>
            <w:tcW w:w="1575" w:type="dxa"/>
            <w:vAlign w:val="center"/>
            <w:hideMark/>
          </w:tcPr>
          <w:p w14:paraId="309C7C95" w14:textId="77777777" w:rsidR="00CA4F15" w:rsidRPr="00134C59" w:rsidRDefault="00CA4F15" w:rsidP="00BB5C08"/>
        </w:tc>
        <w:tc>
          <w:tcPr>
            <w:tcW w:w="1575" w:type="dxa"/>
            <w:vAlign w:val="center"/>
            <w:hideMark/>
          </w:tcPr>
          <w:p w14:paraId="7E643A6A" w14:textId="77777777" w:rsidR="00CA4F15" w:rsidRPr="00134C59" w:rsidRDefault="00CA4F15" w:rsidP="00BB5C08"/>
        </w:tc>
        <w:tc>
          <w:tcPr>
            <w:tcW w:w="1575" w:type="dxa"/>
            <w:vAlign w:val="center"/>
            <w:hideMark/>
          </w:tcPr>
          <w:p w14:paraId="6621EFFD" w14:textId="77777777" w:rsidR="00CA4F15" w:rsidRPr="00134C59" w:rsidRDefault="00CA4F15" w:rsidP="00BB5C08"/>
        </w:tc>
        <w:tc>
          <w:tcPr>
            <w:tcW w:w="1575" w:type="dxa"/>
            <w:vAlign w:val="center"/>
            <w:hideMark/>
          </w:tcPr>
          <w:p w14:paraId="3F00A3F0" w14:textId="77777777" w:rsidR="00CA4F15" w:rsidRPr="00134C59" w:rsidRDefault="00CA4F15" w:rsidP="00BB5C08"/>
        </w:tc>
        <w:tc>
          <w:tcPr>
            <w:tcW w:w="1575" w:type="dxa"/>
            <w:vAlign w:val="center"/>
            <w:hideMark/>
          </w:tcPr>
          <w:p w14:paraId="169DFEAA" w14:textId="77777777" w:rsidR="00CA4F15" w:rsidRPr="00134C59" w:rsidRDefault="00CA4F15" w:rsidP="00BB5C08"/>
        </w:tc>
        <w:tc>
          <w:tcPr>
            <w:tcW w:w="1575" w:type="dxa"/>
            <w:vAlign w:val="center"/>
            <w:hideMark/>
          </w:tcPr>
          <w:p w14:paraId="463F7661" w14:textId="77777777" w:rsidR="00CA4F15" w:rsidRPr="00134C59" w:rsidRDefault="00CA4F15" w:rsidP="00BB5C08"/>
        </w:tc>
      </w:tr>
      <w:tr w:rsidR="00A062F9" w:rsidRPr="00134C59" w14:paraId="3304EDA9" w14:textId="77777777" w:rsidTr="00BB5C08">
        <w:trPr>
          <w:trHeight w:val="300"/>
        </w:trPr>
        <w:tc>
          <w:tcPr>
            <w:tcW w:w="1576" w:type="dxa"/>
            <w:shd w:val="clear" w:color="D9E1F2" w:fill="D9E1F2"/>
            <w:vAlign w:val="center"/>
            <w:hideMark/>
          </w:tcPr>
          <w:p w14:paraId="130AB265" w14:textId="77777777" w:rsidR="00CA4F15" w:rsidRPr="00134C59" w:rsidRDefault="00CA4F15" w:rsidP="00BB5C08"/>
        </w:tc>
        <w:tc>
          <w:tcPr>
            <w:tcW w:w="1575" w:type="dxa"/>
            <w:shd w:val="clear" w:color="D9E1F2" w:fill="D9E1F2"/>
          </w:tcPr>
          <w:p w14:paraId="1C6A844A" w14:textId="77777777" w:rsidR="00CA4F15" w:rsidRPr="00134C59" w:rsidRDefault="00CA4F15" w:rsidP="00BB5C08"/>
        </w:tc>
        <w:tc>
          <w:tcPr>
            <w:tcW w:w="1575" w:type="dxa"/>
            <w:shd w:val="clear" w:color="D9E1F2" w:fill="D9E1F2"/>
            <w:vAlign w:val="center"/>
            <w:hideMark/>
          </w:tcPr>
          <w:p w14:paraId="3D61DC2E" w14:textId="77777777" w:rsidR="00CA4F15" w:rsidRPr="00134C59" w:rsidRDefault="00CA4F15" w:rsidP="00BB5C08"/>
        </w:tc>
        <w:tc>
          <w:tcPr>
            <w:tcW w:w="1575" w:type="dxa"/>
            <w:shd w:val="clear" w:color="D9E1F2" w:fill="D9E1F2"/>
            <w:vAlign w:val="center"/>
            <w:hideMark/>
          </w:tcPr>
          <w:p w14:paraId="6E48AD9F" w14:textId="77777777" w:rsidR="00CA4F15" w:rsidRPr="00134C59" w:rsidRDefault="00CA4F15" w:rsidP="00BB5C08"/>
        </w:tc>
        <w:tc>
          <w:tcPr>
            <w:tcW w:w="1575" w:type="dxa"/>
            <w:shd w:val="clear" w:color="D9E1F2" w:fill="D9E1F2"/>
            <w:vAlign w:val="center"/>
            <w:hideMark/>
          </w:tcPr>
          <w:p w14:paraId="75398F97" w14:textId="77777777" w:rsidR="00CA4F15" w:rsidRPr="00134C59" w:rsidRDefault="00CA4F15" w:rsidP="00BB5C08"/>
        </w:tc>
        <w:tc>
          <w:tcPr>
            <w:tcW w:w="1575" w:type="dxa"/>
            <w:shd w:val="clear" w:color="D9E1F2" w:fill="D9E1F2"/>
            <w:vAlign w:val="center"/>
            <w:hideMark/>
          </w:tcPr>
          <w:p w14:paraId="3C46842C" w14:textId="77777777" w:rsidR="00CA4F15" w:rsidRPr="00134C59" w:rsidRDefault="00CA4F15" w:rsidP="00BB5C08"/>
        </w:tc>
        <w:tc>
          <w:tcPr>
            <w:tcW w:w="1575" w:type="dxa"/>
            <w:shd w:val="clear" w:color="D9E1F2" w:fill="D9E1F2"/>
            <w:vAlign w:val="center"/>
            <w:hideMark/>
          </w:tcPr>
          <w:p w14:paraId="7849709C" w14:textId="77777777" w:rsidR="00CA4F15" w:rsidRPr="00134C59" w:rsidRDefault="00CA4F15" w:rsidP="00BB5C08"/>
        </w:tc>
        <w:tc>
          <w:tcPr>
            <w:tcW w:w="1575" w:type="dxa"/>
            <w:shd w:val="clear" w:color="D9E1F2" w:fill="D9E1F2"/>
            <w:vAlign w:val="center"/>
            <w:hideMark/>
          </w:tcPr>
          <w:p w14:paraId="34720EB4" w14:textId="77777777" w:rsidR="00CA4F15" w:rsidRPr="00134C59" w:rsidRDefault="00CA4F15" w:rsidP="00BB5C08"/>
        </w:tc>
        <w:tc>
          <w:tcPr>
            <w:tcW w:w="1575" w:type="dxa"/>
            <w:shd w:val="clear" w:color="D9E1F2" w:fill="D9E1F2"/>
            <w:vAlign w:val="center"/>
            <w:hideMark/>
          </w:tcPr>
          <w:p w14:paraId="16AAD6F3" w14:textId="77777777" w:rsidR="00CA4F15" w:rsidRPr="00134C59" w:rsidRDefault="00CA4F15" w:rsidP="00BB5C08"/>
        </w:tc>
      </w:tr>
      <w:tr w:rsidR="00F71F1E" w:rsidRPr="00134C59" w14:paraId="5F08225B" w14:textId="77777777" w:rsidTr="00BB5C08">
        <w:trPr>
          <w:trHeight w:val="300"/>
        </w:trPr>
        <w:tc>
          <w:tcPr>
            <w:tcW w:w="1576" w:type="dxa"/>
            <w:vAlign w:val="center"/>
            <w:hideMark/>
          </w:tcPr>
          <w:p w14:paraId="5F1E4DE0" w14:textId="77777777" w:rsidR="00CA4F15" w:rsidRPr="00134C59" w:rsidRDefault="00CA4F15" w:rsidP="00BB5C08"/>
        </w:tc>
        <w:tc>
          <w:tcPr>
            <w:tcW w:w="1575" w:type="dxa"/>
          </w:tcPr>
          <w:p w14:paraId="289E7047" w14:textId="77777777" w:rsidR="00CA4F15" w:rsidRPr="00134C59" w:rsidRDefault="00CA4F15" w:rsidP="00BB5C08"/>
        </w:tc>
        <w:tc>
          <w:tcPr>
            <w:tcW w:w="1575" w:type="dxa"/>
            <w:vAlign w:val="center"/>
            <w:hideMark/>
          </w:tcPr>
          <w:p w14:paraId="61462ED4" w14:textId="77777777" w:rsidR="00CA4F15" w:rsidRPr="00134C59" w:rsidRDefault="00CA4F15" w:rsidP="00BB5C08"/>
        </w:tc>
        <w:tc>
          <w:tcPr>
            <w:tcW w:w="1575" w:type="dxa"/>
            <w:vAlign w:val="center"/>
            <w:hideMark/>
          </w:tcPr>
          <w:p w14:paraId="5C7F6F74" w14:textId="77777777" w:rsidR="00CA4F15" w:rsidRPr="00134C59" w:rsidRDefault="00CA4F15" w:rsidP="00BB5C08"/>
        </w:tc>
        <w:tc>
          <w:tcPr>
            <w:tcW w:w="1575" w:type="dxa"/>
            <w:vAlign w:val="center"/>
            <w:hideMark/>
          </w:tcPr>
          <w:p w14:paraId="1FE39952" w14:textId="77777777" w:rsidR="00CA4F15" w:rsidRPr="00134C59" w:rsidRDefault="00CA4F15" w:rsidP="00BB5C08"/>
        </w:tc>
        <w:tc>
          <w:tcPr>
            <w:tcW w:w="1575" w:type="dxa"/>
            <w:vAlign w:val="center"/>
            <w:hideMark/>
          </w:tcPr>
          <w:p w14:paraId="797DB301" w14:textId="77777777" w:rsidR="00CA4F15" w:rsidRPr="00134C59" w:rsidRDefault="00CA4F15" w:rsidP="00BB5C08"/>
        </w:tc>
        <w:tc>
          <w:tcPr>
            <w:tcW w:w="1575" w:type="dxa"/>
            <w:vAlign w:val="center"/>
            <w:hideMark/>
          </w:tcPr>
          <w:p w14:paraId="664933DC" w14:textId="77777777" w:rsidR="00CA4F15" w:rsidRPr="00134C59" w:rsidRDefault="00CA4F15" w:rsidP="00BB5C08"/>
        </w:tc>
        <w:tc>
          <w:tcPr>
            <w:tcW w:w="1575" w:type="dxa"/>
            <w:vAlign w:val="center"/>
            <w:hideMark/>
          </w:tcPr>
          <w:p w14:paraId="21575A90" w14:textId="77777777" w:rsidR="00CA4F15" w:rsidRPr="00134C59" w:rsidRDefault="00CA4F15" w:rsidP="00BB5C08"/>
        </w:tc>
        <w:tc>
          <w:tcPr>
            <w:tcW w:w="1575" w:type="dxa"/>
            <w:vAlign w:val="center"/>
            <w:hideMark/>
          </w:tcPr>
          <w:p w14:paraId="2F39FF69" w14:textId="77777777" w:rsidR="00CA4F15" w:rsidRPr="00134C59" w:rsidRDefault="00CA4F15" w:rsidP="00BB5C08"/>
        </w:tc>
      </w:tr>
      <w:tr w:rsidR="00A062F9" w:rsidRPr="00134C59" w14:paraId="5CEB4D09" w14:textId="77777777" w:rsidTr="00BB5C08">
        <w:trPr>
          <w:trHeight w:val="300"/>
        </w:trPr>
        <w:tc>
          <w:tcPr>
            <w:tcW w:w="1576" w:type="dxa"/>
            <w:shd w:val="clear" w:color="D9E1F2" w:fill="D9E1F2"/>
            <w:vAlign w:val="center"/>
            <w:hideMark/>
          </w:tcPr>
          <w:p w14:paraId="561AD446" w14:textId="77777777" w:rsidR="00CA4F15" w:rsidRPr="00134C59" w:rsidRDefault="00CA4F15" w:rsidP="00BB5C08"/>
        </w:tc>
        <w:tc>
          <w:tcPr>
            <w:tcW w:w="1575" w:type="dxa"/>
            <w:shd w:val="clear" w:color="D9E1F2" w:fill="D9E1F2"/>
          </w:tcPr>
          <w:p w14:paraId="5E4E6BC0" w14:textId="77777777" w:rsidR="00CA4F15" w:rsidRPr="00134C59" w:rsidRDefault="00CA4F15" w:rsidP="00BB5C08"/>
        </w:tc>
        <w:tc>
          <w:tcPr>
            <w:tcW w:w="1575" w:type="dxa"/>
            <w:shd w:val="clear" w:color="D9E1F2" w:fill="D9E1F2"/>
            <w:vAlign w:val="center"/>
            <w:hideMark/>
          </w:tcPr>
          <w:p w14:paraId="01889B4A" w14:textId="77777777" w:rsidR="00CA4F15" w:rsidRPr="00134C59" w:rsidRDefault="00CA4F15" w:rsidP="00BB5C08"/>
        </w:tc>
        <w:tc>
          <w:tcPr>
            <w:tcW w:w="1575" w:type="dxa"/>
            <w:shd w:val="clear" w:color="D9E1F2" w:fill="D9E1F2"/>
            <w:vAlign w:val="center"/>
            <w:hideMark/>
          </w:tcPr>
          <w:p w14:paraId="70BA26FE" w14:textId="77777777" w:rsidR="00CA4F15" w:rsidRPr="00134C59" w:rsidRDefault="00CA4F15" w:rsidP="00BB5C08"/>
        </w:tc>
        <w:tc>
          <w:tcPr>
            <w:tcW w:w="1575" w:type="dxa"/>
            <w:shd w:val="clear" w:color="D9E1F2" w:fill="D9E1F2"/>
            <w:vAlign w:val="center"/>
            <w:hideMark/>
          </w:tcPr>
          <w:p w14:paraId="3076D88F" w14:textId="77777777" w:rsidR="00CA4F15" w:rsidRPr="00134C59" w:rsidRDefault="00CA4F15" w:rsidP="00BB5C08"/>
        </w:tc>
        <w:tc>
          <w:tcPr>
            <w:tcW w:w="1575" w:type="dxa"/>
            <w:shd w:val="clear" w:color="D9E1F2" w:fill="D9E1F2"/>
            <w:vAlign w:val="center"/>
            <w:hideMark/>
          </w:tcPr>
          <w:p w14:paraId="5A5EB5BF" w14:textId="77777777" w:rsidR="00CA4F15" w:rsidRPr="00134C59" w:rsidRDefault="00CA4F15" w:rsidP="00BB5C08"/>
        </w:tc>
        <w:tc>
          <w:tcPr>
            <w:tcW w:w="1575" w:type="dxa"/>
            <w:shd w:val="clear" w:color="D9E1F2" w:fill="D9E1F2"/>
            <w:vAlign w:val="center"/>
            <w:hideMark/>
          </w:tcPr>
          <w:p w14:paraId="7E6F4B61" w14:textId="77777777" w:rsidR="00CA4F15" w:rsidRPr="00134C59" w:rsidRDefault="00CA4F15" w:rsidP="00BB5C08"/>
        </w:tc>
        <w:tc>
          <w:tcPr>
            <w:tcW w:w="1575" w:type="dxa"/>
            <w:shd w:val="clear" w:color="D9E1F2" w:fill="D9E1F2"/>
            <w:vAlign w:val="center"/>
            <w:hideMark/>
          </w:tcPr>
          <w:p w14:paraId="0EABD721" w14:textId="77777777" w:rsidR="00CA4F15" w:rsidRPr="00134C59" w:rsidRDefault="00CA4F15" w:rsidP="00BB5C08"/>
        </w:tc>
        <w:tc>
          <w:tcPr>
            <w:tcW w:w="1575" w:type="dxa"/>
            <w:shd w:val="clear" w:color="D9E1F2" w:fill="D9E1F2"/>
            <w:vAlign w:val="center"/>
            <w:hideMark/>
          </w:tcPr>
          <w:p w14:paraId="7168CF72" w14:textId="77777777" w:rsidR="00CA4F15" w:rsidRPr="00134C59" w:rsidRDefault="00CA4F15" w:rsidP="00BB5C08"/>
        </w:tc>
      </w:tr>
      <w:tr w:rsidR="00F71F1E" w:rsidRPr="00134C59" w14:paraId="1DB873CB" w14:textId="77777777" w:rsidTr="00BB5C08">
        <w:trPr>
          <w:trHeight w:val="300"/>
        </w:trPr>
        <w:tc>
          <w:tcPr>
            <w:tcW w:w="1576" w:type="dxa"/>
            <w:vAlign w:val="center"/>
            <w:hideMark/>
          </w:tcPr>
          <w:p w14:paraId="49F73F97" w14:textId="77777777" w:rsidR="00CA4F15" w:rsidRPr="00134C59" w:rsidRDefault="00CA4F15" w:rsidP="00BB5C08"/>
        </w:tc>
        <w:tc>
          <w:tcPr>
            <w:tcW w:w="1575" w:type="dxa"/>
          </w:tcPr>
          <w:p w14:paraId="2D4F5E38" w14:textId="77777777" w:rsidR="00CA4F15" w:rsidRPr="00134C59" w:rsidRDefault="00CA4F15" w:rsidP="00BB5C08"/>
        </w:tc>
        <w:tc>
          <w:tcPr>
            <w:tcW w:w="1575" w:type="dxa"/>
            <w:vAlign w:val="center"/>
            <w:hideMark/>
          </w:tcPr>
          <w:p w14:paraId="58DE666E" w14:textId="77777777" w:rsidR="00CA4F15" w:rsidRPr="00134C59" w:rsidRDefault="00CA4F15" w:rsidP="00BB5C08"/>
        </w:tc>
        <w:tc>
          <w:tcPr>
            <w:tcW w:w="1575" w:type="dxa"/>
            <w:vAlign w:val="center"/>
            <w:hideMark/>
          </w:tcPr>
          <w:p w14:paraId="670C6CDD" w14:textId="77777777" w:rsidR="00CA4F15" w:rsidRPr="00134C59" w:rsidRDefault="00CA4F15" w:rsidP="00BB5C08"/>
        </w:tc>
        <w:tc>
          <w:tcPr>
            <w:tcW w:w="1575" w:type="dxa"/>
            <w:vAlign w:val="center"/>
            <w:hideMark/>
          </w:tcPr>
          <w:p w14:paraId="62B9517F" w14:textId="77777777" w:rsidR="00CA4F15" w:rsidRPr="00134C59" w:rsidRDefault="00CA4F15" w:rsidP="00BB5C08"/>
        </w:tc>
        <w:tc>
          <w:tcPr>
            <w:tcW w:w="1575" w:type="dxa"/>
            <w:vAlign w:val="center"/>
            <w:hideMark/>
          </w:tcPr>
          <w:p w14:paraId="7A784E99" w14:textId="77777777" w:rsidR="00CA4F15" w:rsidRPr="00134C59" w:rsidRDefault="00CA4F15" w:rsidP="00BB5C08"/>
        </w:tc>
        <w:tc>
          <w:tcPr>
            <w:tcW w:w="1575" w:type="dxa"/>
            <w:vAlign w:val="center"/>
            <w:hideMark/>
          </w:tcPr>
          <w:p w14:paraId="746C3F23" w14:textId="77777777" w:rsidR="00CA4F15" w:rsidRPr="00134C59" w:rsidRDefault="00CA4F15" w:rsidP="00BB5C08"/>
        </w:tc>
        <w:tc>
          <w:tcPr>
            <w:tcW w:w="1575" w:type="dxa"/>
            <w:vAlign w:val="center"/>
            <w:hideMark/>
          </w:tcPr>
          <w:p w14:paraId="77BF0FC8" w14:textId="77777777" w:rsidR="00CA4F15" w:rsidRPr="00134C59" w:rsidRDefault="00CA4F15" w:rsidP="00BB5C08"/>
        </w:tc>
        <w:tc>
          <w:tcPr>
            <w:tcW w:w="1575" w:type="dxa"/>
            <w:vAlign w:val="center"/>
            <w:hideMark/>
          </w:tcPr>
          <w:p w14:paraId="77CD6569" w14:textId="77777777" w:rsidR="00CA4F15" w:rsidRPr="00134C59" w:rsidRDefault="00CA4F15" w:rsidP="00BB5C08"/>
        </w:tc>
      </w:tr>
      <w:tr w:rsidR="00A062F9" w:rsidRPr="00134C59" w14:paraId="78075258" w14:textId="77777777" w:rsidTr="00BB5C08">
        <w:trPr>
          <w:trHeight w:val="300"/>
        </w:trPr>
        <w:tc>
          <w:tcPr>
            <w:tcW w:w="1576" w:type="dxa"/>
            <w:shd w:val="clear" w:color="D9E1F2" w:fill="D9E1F2"/>
            <w:vAlign w:val="center"/>
            <w:hideMark/>
          </w:tcPr>
          <w:p w14:paraId="483EF5F5" w14:textId="77777777" w:rsidR="00CA4F15" w:rsidRPr="00134C59" w:rsidRDefault="00CA4F15" w:rsidP="00BB5C08"/>
        </w:tc>
        <w:tc>
          <w:tcPr>
            <w:tcW w:w="1575" w:type="dxa"/>
            <w:shd w:val="clear" w:color="D9E1F2" w:fill="D9E1F2"/>
          </w:tcPr>
          <w:p w14:paraId="326E8F39" w14:textId="77777777" w:rsidR="00CA4F15" w:rsidRPr="00134C59" w:rsidRDefault="00CA4F15" w:rsidP="00BB5C08"/>
        </w:tc>
        <w:tc>
          <w:tcPr>
            <w:tcW w:w="1575" w:type="dxa"/>
            <w:shd w:val="clear" w:color="D9E1F2" w:fill="D9E1F2"/>
            <w:vAlign w:val="center"/>
            <w:hideMark/>
          </w:tcPr>
          <w:p w14:paraId="567941AA" w14:textId="77777777" w:rsidR="00CA4F15" w:rsidRPr="00134C59" w:rsidRDefault="00CA4F15" w:rsidP="00BB5C08"/>
        </w:tc>
        <w:tc>
          <w:tcPr>
            <w:tcW w:w="1575" w:type="dxa"/>
            <w:shd w:val="clear" w:color="D9E1F2" w:fill="D9E1F2"/>
            <w:vAlign w:val="center"/>
            <w:hideMark/>
          </w:tcPr>
          <w:p w14:paraId="04D90D4C" w14:textId="77777777" w:rsidR="00CA4F15" w:rsidRPr="00134C59" w:rsidRDefault="00CA4F15" w:rsidP="00BB5C08"/>
        </w:tc>
        <w:tc>
          <w:tcPr>
            <w:tcW w:w="1575" w:type="dxa"/>
            <w:shd w:val="clear" w:color="D9E1F2" w:fill="D9E1F2"/>
            <w:vAlign w:val="center"/>
            <w:hideMark/>
          </w:tcPr>
          <w:p w14:paraId="15DFDDBA" w14:textId="77777777" w:rsidR="00CA4F15" w:rsidRPr="00134C59" w:rsidRDefault="00CA4F15" w:rsidP="00BB5C08"/>
        </w:tc>
        <w:tc>
          <w:tcPr>
            <w:tcW w:w="1575" w:type="dxa"/>
            <w:shd w:val="clear" w:color="D9E1F2" w:fill="D9E1F2"/>
            <w:vAlign w:val="center"/>
            <w:hideMark/>
          </w:tcPr>
          <w:p w14:paraId="4849D620" w14:textId="77777777" w:rsidR="00CA4F15" w:rsidRPr="00134C59" w:rsidRDefault="00CA4F15" w:rsidP="00BB5C08"/>
        </w:tc>
        <w:tc>
          <w:tcPr>
            <w:tcW w:w="1575" w:type="dxa"/>
            <w:shd w:val="clear" w:color="D9E1F2" w:fill="D9E1F2"/>
            <w:vAlign w:val="center"/>
            <w:hideMark/>
          </w:tcPr>
          <w:p w14:paraId="53A8743F" w14:textId="77777777" w:rsidR="00CA4F15" w:rsidRPr="00134C59" w:rsidRDefault="00CA4F15" w:rsidP="00BB5C08"/>
        </w:tc>
        <w:tc>
          <w:tcPr>
            <w:tcW w:w="1575" w:type="dxa"/>
            <w:shd w:val="clear" w:color="D9E1F2" w:fill="D9E1F2"/>
            <w:vAlign w:val="center"/>
            <w:hideMark/>
          </w:tcPr>
          <w:p w14:paraId="008080F0" w14:textId="77777777" w:rsidR="00CA4F15" w:rsidRPr="00134C59" w:rsidRDefault="00CA4F15" w:rsidP="00BB5C08"/>
        </w:tc>
        <w:tc>
          <w:tcPr>
            <w:tcW w:w="1575" w:type="dxa"/>
            <w:shd w:val="clear" w:color="D9E1F2" w:fill="D9E1F2"/>
            <w:vAlign w:val="center"/>
            <w:hideMark/>
          </w:tcPr>
          <w:p w14:paraId="5CDF27D1" w14:textId="77777777" w:rsidR="00CA4F15" w:rsidRPr="00134C59" w:rsidRDefault="00CA4F15" w:rsidP="00BB5C08"/>
        </w:tc>
      </w:tr>
      <w:tr w:rsidR="00F71F1E" w:rsidRPr="00134C59" w14:paraId="14EC7E7A" w14:textId="77777777" w:rsidTr="00BB5C08">
        <w:trPr>
          <w:trHeight w:val="300"/>
        </w:trPr>
        <w:tc>
          <w:tcPr>
            <w:tcW w:w="1576" w:type="dxa"/>
            <w:vAlign w:val="center"/>
            <w:hideMark/>
          </w:tcPr>
          <w:p w14:paraId="4BEEE1F8" w14:textId="77777777" w:rsidR="00CA4F15" w:rsidRPr="00134C59" w:rsidRDefault="00CA4F15" w:rsidP="00BB5C08"/>
        </w:tc>
        <w:tc>
          <w:tcPr>
            <w:tcW w:w="1575" w:type="dxa"/>
          </w:tcPr>
          <w:p w14:paraId="265FC56E" w14:textId="77777777" w:rsidR="00CA4F15" w:rsidRPr="00134C59" w:rsidRDefault="00CA4F15" w:rsidP="00BB5C08"/>
        </w:tc>
        <w:tc>
          <w:tcPr>
            <w:tcW w:w="1575" w:type="dxa"/>
            <w:vAlign w:val="center"/>
            <w:hideMark/>
          </w:tcPr>
          <w:p w14:paraId="4325DABD" w14:textId="77777777" w:rsidR="00CA4F15" w:rsidRPr="00134C59" w:rsidRDefault="00CA4F15" w:rsidP="00BB5C08"/>
        </w:tc>
        <w:tc>
          <w:tcPr>
            <w:tcW w:w="1575" w:type="dxa"/>
            <w:vAlign w:val="center"/>
            <w:hideMark/>
          </w:tcPr>
          <w:p w14:paraId="1E454CF8" w14:textId="77777777" w:rsidR="00CA4F15" w:rsidRPr="00134C59" w:rsidRDefault="00CA4F15" w:rsidP="00BB5C08"/>
        </w:tc>
        <w:tc>
          <w:tcPr>
            <w:tcW w:w="1575" w:type="dxa"/>
            <w:vAlign w:val="center"/>
            <w:hideMark/>
          </w:tcPr>
          <w:p w14:paraId="63A6846F" w14:textId="77777777" w:rsidR="00CA4F15" w:rsidRPr="00134C59" w:rsidRDefault="00CA4F15" w:rsidP="00BB5C08"/>
        </w:tc>
        <w:tc>
          <w:tcPr>
            <w:tcW w:w="1575" w:type="dxa"/>
            <w:vAlign w:val="center"/>
            <w:hideMark/>
          </w:tcPr>
          <w:p w14:paraId="063374F6" w14:textId="77777777" w:rsidR="00CA4F15" w:rsidRPr="00134C59" w:rsidRDefault="00CA4F15" w:rsidP="00BB5C08"/>
        </w:tc>
        <w:tc>
          <w:tcPr>
            <w:tcW w:w="1575" w:type="dxa"/>
            <w:vAlign w:val="center"/>
            <w:hideMark/>
          </w:tcPr>
          <w:p w14:paraId="7F1AC4A6" w14:textId="77777777" w:rsidR="00CA4F15" w:rsidRPr="00134C59" w:rsidRDefault="00CA4F15" w:rsidP="00BB5C08"/>
        </w:tc>
        <w:tc>
          <w:tcPr>
            <w:tcW w:w="1575" w:type="dxa"/>
            <w:vAlign w:val="center"/>
            <w:hideMark/>
          </w:tcPr>
          <w:p w14:paraId="40F718DA" w14:textId="77777777" w:rsidR="00CA4F15" w:rsidRPr="00134C59" w:rsidRDefault="00CA4F15" w:rsidP="00BB5C08"/>
        </w:tc>
        <w:tc>
          <w:tcPr>
            <w:tcW w:w="1575" w:type="dxa"/>
            <w:vAlign w:val="center"/>
            <w:hideMark/>
          </w:tcPr>
          <w:p w14:paraId="62814978" w14:textId="77777777" w:rsidR="00CA4F15" w:rsidRPr="00134C59" w:rsidRDefault="00CA4F15" w:rsidP="00BB5C08"/>
        </w:tc>
      </w:tr>
      <w:tr w:rsidR="00A062F9" w:rsidRPr="00134C59" w14:paraId="72AD059D" w14:textId="77777777" w:rsidTr="00BB5C08">
        <w:trPr>
          <w:trHeight w:val="300"/>
        </w:trPr>
        <w:tc>
          <w:tcPr>
            <w:tcW w:w="1576" w:type="dxa"/>
            <w:shd w:val="clear" w:color="D9E1F2" w:fill="D9E1F2"/>
            <w:vAlign w:val="center"/>
            <w:hideMark/>
          </w:tcPr>
          <w:p w14:paraId="4FBCC7CA" w14:textId="77777777" w:rsidR="00CA4F15" w:rsidRPr="00134C59" w:rsidRDefault="00CA4F15" w:rsidP="00BB5C08"/>
        </w:tc>
        <w:tc>
          <w:tcPr>
            <w:tcW w:w="1575" w:type="dxa"/>
            <w:shd w:val="clear" w:color="D9E1F2" w:fill="D9E1F2"/>
          </w:tcPr>
          <w:p w14:paraId="18497670" w14:textId="77777777" w:rsidR="00CA4F15" w:rsidRPr="00134C59" w:rsidRDefault="00CA4F15" w:rsidP="00BB5C08"/>
        </w:tc>
        <w:tc>
          <w:tcPr>
            <w:tcW w:w="1575" w:type="dxa"/>
            <w:shd w:val="clear" w:color="D9E1F2" w:fill="D9E1F2"/>
            <w:vAlign w:val="center"/>
            <w:hideMark/>
          </w:tcPr>
          <w:p w14:paraId="5551694C" w14:textId="77777777" w:rsidR="00CA4F15" w:rsidRPr="00134C59" w:rsidRDefault="00CA4F15" w:rsidP="00BB5C08"/>
        </w:tc>
        <w:tc>
          <w:tcPr>
            <w:tcW w:w="1575" w:type="dxa"/>
            <w:shd w:val="clear" w:color="D9E1F2" w:fill="D9E1F2"/>
            <w:vAlign w:val="center"/>
            <w:hideMark/>
          </w:tcPr>
          <w:p w14:paraId="2F4174CF" w14:textId="77777777" w:rsidR="00CA4F15" w:rsidRPr="00134C59" w:rsidRDefault="00CA4F15" w:rsidP="00BB5C08"/>
        </w:tc>
        <w:tc>
          <w:tcPr>
            <w:tcW w:w="1575" w:type="dxa"/>
            <w:shd w:val="clear" w:color="D9E1F2" w:fill="D9E1F2"/>
            <w:vAlign w:val="center"/>
            <w:hideMark/>
          </w:tcPr>
          <w:p w14:paraId="7D2AE7C3" w14:textId="77777777" w:rsidR="00CA4F15" w:rsidRPr="00134C59" w:rsidRDefault="00CA4F15" w:rsidP="00BB5C08"/>
        </w:tc>
        <w:tc>
          <w:tcPr>
            <w:tcW w:w="1575" w:type="dxa"/>
            <w:shd w:val="clear" w:color="D9E1F2" w:fill="D9E1F2"/>
            <w:vAlign w:val="center"/>
            <w:hideMark/>
          </w:tcPr>
          <w:p w14:paraId="720A1760" w14:textId="77777777" w:rsidR="00CA4F15" w:rsidRPr="00134C59" w:rsidRDefault="00CA4F15" w:rsidP="00BB5C08"/>
        </w:tc>
        <w:tc>
          <w:tcPr>
            <w:tcW w:w="1575" w:type="dxa"/>
            <w:shd w:val="clear" w:color="D9E1F2" w:fill="D9E1F2"/>
            <w:vAlign w:val="center"/>
            <w:hideMark/>
          </w:tcPr>
          <w:p w14:paraId="082FC1AD" w14:textId="77777777" w:rsidR="00CA4F15" w:rsidRPr="00134C59" w:rsidRDefault="00CA4F15" w:rsidP="00BB5C08"/>
        </w:tc>
        <w:tc>
          <w:tcPr>
            <w:tcW w:w="1575" w:type="dxa"/>
            <w:shd w:val="clear" w:color="D9E1F2" w:fill="D9E1F2"/>
            <w:vAlign w:val="center"/>
            <w:hideMark/>
          </w:tcPr>
          <w:p w14:paraId="2B25D0CE" w14:textId="77777777" w:rsidR="00CA4F15" w:rsidRPr="00134C59" w:rsidRDefault="00CA4F15" w:rsidP="00BB5C08"/>
        </w:tc>
        <w:tc>
          <w:tcPr>
            <w:tcW w:w="1575" w:type="dxa"/>
            <w:shd w:val="clear" w:color="D9E1F2" w:fill="D9E1F2"/>
            <w:vAlign w:val="center"/>
            <w:hideMark/>
          </w:tcPr>
          <w:p w14:paraId="64C84933" w14:textId="77777777" w:rsidR="00CA4F15" w:rsidRPr="00134C59" w:rsidRDefault="00CA4F15" w:rsidP="00BB5C08"/>
        </w:tc>
      </w:tr>
      <w:tr w:rsidR="00F71F1E" w:rsidRPr="00134C59" w14:paraId="34B00180" w14:textId="77777777" w:rsidTr="00BB5C08">
        <w:trPr>
          <w:trHeight w:val="300"/>
        </w:trPr>
        <w:tc>
          <w:tcPr>
            <w:tcW w:w="1576" w:type="dxa"/>
            <w:vAlign w:val="center"/>
            <w:hideMark/>
          </w:tcPr>
          <w:p w14:paraId="72BD3AF0" w14:textId="77777777" w:rsidR="00CA4F15" w:rsidRPr="00134C59" w:rsidRDefault="00CA4F15" w:rsidP="00BB5C08"/>
        </w:tc>
        <w:tc>
          <w:tcPr>
            <w:tcW w:w="1575" w:type="dxa"/>
          </w:tcPr>
          <w:p w14:paraId="608B0066" w14:textId="77777777" w:rsidR="00CA4F15" w:rsidRPr="00134C59" w:rsidRDefault="00CA4F15" w:rsidP="00BB5C08"/>
        </w:tc>
        <w:tc>
          <w:tcPr>
            <w:tcW w:w="1575" w:type="dxa"/>
            <w:vAlign w:val="center"/>
            <w:hideMark/>
          </w:tcPr>
          <w:p w14:paraId="4F9B2298" w14:textId="77777777" w:rsidR="00CA4F15" w:rsidRPr="00134C59" w:rsidRDefault="00CA4F15" w:rsidP="00BB5C08"/>
        </w:tc>
        <w:tc>
          <w:tcPr>
            <w:tcW w:w="1575" w:type="dxa"/>
            <w:vAlign w:val="center"/>
            <w:hideMark/>
          </w:tcPr>
          <w:p w14:paraId="0D8AFD62" w14:textId="77777777" w:rsidR="00CA4F15" w:rsidRPr="00134C59" w:rsidRDefault="00CA4F15" w:rsidP="00BB5C08"/>
        </w:tc>
        <w:tc>
          <w:tcPr>
            <w:tcW w:w="1575" w:type="dxa"/>
            <w:vAlign w:val="center"/>
            <w:hideMark/>
          </w:tcPr>
          <w:p w14:paraId="28275C1D" w14:textId="77777777" w:rsidR="00CA4F15" w:rsidRPr="00134C59" w:rsidRDefault="00CA4F15" w:rsidP="00BB5C08"/>
        </w:tc>
        <w:tc>
          <w:tcPr>
            <w:tcW w:w="1575" w:type="dxa"/>
            <w:vAlign w:val="center"/>
            <w:hideMark/>
          </w:tcPr>
          <w:p w14:paraId="09059144" w14:textId="77777777" w:rsidR="00CA4F15" w:rsidRPr="00134C59" w:rsidRDefault="00CA4F15" w:rsidP="00BB5C08"/>
        </w:tc>
        <w:tc>
          <w:tcPr>
            <w:tcW w:w="1575" w:type="dxa"/>
            <w:vAlign w:val="center"/>
            <w:hideMark/>
          </w:tcPr>
          <w:p w14:paraId="35A2912E" w14:textId="77777777" w:rsidR="00CA4F15" w:rsidRPr="00134C59" w:rsidRDefault="00CA4F15" w:rsidP="00BB5C08"/>
        </w:tc>
        <w:tc>
          <w:tcPr>
            <w:tcW w:w="1575" w:type="dxa"/>
            <w:vAlign w:val="center"/>
            <w:hideMark/>
          </w:tcPr>
          <w:p w14:paraId="38A86362" w14:textId="77777777" w:rsidR="00CA4F15" w:rsidRPr="00134C59" w:rsidRDefault="00CA4F15" w:rsidP="00BB5C08"/>
        </w:tc>
        <w:tc>
          <w:tcPr>
            <w:tcW w:w="1575" w:type="dxa"/>
            <w:vAlign w:val="center"/>
            <w:hideMark/>
          </w:tcPr>
          <w:p w14:paraId="2EF97FFE" w14:textId="77777777" w:rsidR="00CA4F15" w:rsidRPr="00134C59" w:rsidRDefault="00CA4F15" w:rsidP="00BB5C08"/>
        </w:tc>
      </w:tr>
      <w:tr w:rsidR="00A062F9" w:rsidRPr="00134C59" w14:paraId="5D6C4EDA" w14:textId="77777777" w:rsidTr="00BB5C08">
        <w:trPr>
          <w:trHeight w:val="300"/>
        </w:trPr>
        <w:tc>
          <w:tcPr>
            <w:tcW w:w="1576" w:type="dxa"/>
            <w:shd w:val="clear" w:color="D9E1F2" w:fill="D9E1F2"/>
            <w:vAlign w:val="center"/>
            <w:hideMark/>
          </w:tcPr>
          <w:p w14:paraId="5F365740" w14:textId="77777777" w:rsidR="00CA4F15" w:rsidRPr="00134C59" w:rsidRDefault="00CA4F15" w:rsidP="00BB5C08"/>
        </w:tc>
        <w:tc>
          <w:tcPr>
            <w:tcW w:w="1575" w:type="dxa"/>
            <w:shd w:val="clear" w:color="D9E1F2" w:fill="D9E1F2"/>
          </w:tcPr>
          <w:p w14:paraId="42BE2497" w14:textId="77777777" w:rsidR="00CA4F15" w:rsidRPr="00134C59" w:rsidRDefault="00CA4F15" w:rsidP="00BB5C08"/>
        </w:tc>
        <w:tc>
          <w:tcPr>
            <w:tcW w:w="1575" w:type="dxa"/>
            <w:shd w:val="clear" w:color="D9E1F2" w:fill="D9E1F2"/>
            <w:vAlign w:val="center"/>
            <w:hideMark/>
          </w:tcPr>
          <w:p w14:paraId="138E95BE" w14:textId="77777777" w:rsidR="00CA4F15" w:rsidRPr="00134C59" w:rsidRDefault="00CA4F15" w:rsidP="00BB5C08"/>
        </w:tc>
        <w:tc>
          <w:tcPr>
            <w:tcW w:w="1575" w:type="dxa"/>
            <w:shd w:val="clear" w:color="D9E1F2" w:fill="D9E1F2"/>
            <w:vAlign w:val="center"/>
            <w:hideMark/>
          </w:tcPr>
          <w:p w14:paraId="6013482D" w14:textId="77777777" w:rsidR="00CA4F15" w:rsidRPr="00134C59" w:rsidRDefault="00CA4F15" w:rsidP="00BB5C08"/>
        </w:tc>
        <w:tc>
          <w:tcPr>
            <w:tcW w:w="1575" w:type="dxa"/>
            <w:shd w:val="clear" w:color="D9E1F2" w:fill="D9E1F2"/>
            <w:vAlign w:val="center"/>
            <w:hideMark/>
          </w:tcPr>
          <w:p w14:paraId="5EC4E25A" w14:textId="77777777" w:rsidR="00CA4F15" w:rsidRPr="00134C59" w:rsidRDefault="00CA4F15" w:rsidP="00BB5C08"/>
        </w:tc>
        <w:tc>
          <w:tcPr>
            <w:tcW w:w="1575" w:type="dxa"/>
            <w:shd w:val="clear" w:color="D9E1F2" w:fill="D9E1F2"/>
            <w:vAlign w:val="center"/>
            <w:hideMark/>
          </w:tcPr>
          <w:p w14:paraId="422C8823" w14:textId="77777777" w:rsidR="00CA4F15" w:rsidRPr="00134C59" w:rsidRDefault="00CA4F15" w:rsidP="00BB5C08"/>
        </w:tc>
        <w:tc>
          <w:tcPr>
            <w:tcW w:w="1575" w:type="dxa"/>
            <w:shd w:val="clear" w:color="D9E1F2" w:fill="D9E1F2"/>
            <w:vAlign w:val="center"/>
            <w:hideMark/>
          </w:tcPr>
          <w:p w14:paraId="416F80B4" w14:textId="77777777" w:rsidR="00CA4F15" w:rsidRPr="00134C59" w:rsidRDefault="00CA4F15" w:rsidP="00BB5C08"/>
        </w:tc>
        <w:tc>
          <w:tcPr>
            <w:tcW w:w="1575" w:type="dxa"/>
            <w:shd w:val="clear" w:color="D9E1F2" w:fill="D9E1F2"/>
            <w:vAlign w:val="center"/>
            <w:hideMark/>
          </w:tcPr>
          <w:p w14:paraId="6DA958FF" w14:textId="77777777" w:rsidR="00CA4F15" w:rsidRPr="00134C59" w:rsidRDefault="00CA4F15" w:rsidP="00BB5C08"/>
        </w:tc>
        <w:tc>
          <w:tcPr>
            <w:tcW w:w="1575" w:type="dxa"/>
            <w:shd w:val="clear" w:color="D9E1F2" w:fill="D9E1F2"/>
            <w:vAlign w:val="center"/>
            <w:hideMark/>
          </w:tcPr>
          <w:p w14:paraId="14C82626" w14:textId="77777777" w:rsidR="00CA4F15" w:rsidRPr="00134C59" w:rsidRDefault="00CA4F15" w:rsidP="00BB5C08"/>
        </w:tc>
      </w:tr>
    </w:tbl>
    <w:p w14:paraId="1F19F33D" w14:textId="77777777" w:rsidR="00CA4F15" w:rsidRPr="00134C59" w:rsidRDefault="00CA4F15" w:rsidP="00CA4F15"/>
    <w:p w14:paraId="4195302B" w14:textId="77777777" w:rsidR="00CA4F15" w:rsidRPr="00134C59" w:rsidRDefault="00CA4F15" w:rsidP="00CA4F15">
      <w:r w:rsidRPr="00134C59">
        <w:t xml:space="preserve">Please provide any additional information on planned and pending registrations. </w:t>
      </w:r>
      <w:r w:rsidRPr="00134C59">
        <w:rPr>
          <w:i/>
          <w:iCs/>
        </w:rPr>
        <w:t xml:space="preserve">(Part III, Section 2): </w:t>
      </w:r>
    </w:p>
    <w:p w14:paraId="1365C6A1" w14:textId="77777777" w:rsidR="00CA4F15" w:rsidRPr="00134C59" w:rsidRDefault="00CA4F15" w:rsidP="00CA4F15">
      <w:pPr>
        <w:rPr>
          <w:b/>
        </w:rPr>
      </w:pPr>
    </w:p>
    <w:p w14:paraId="4281BC45" w14:textId="77777777" w:rsidR="00CA4F15" w:rsidRPr="00134C59" w:rsidRDefault="00CA4F15" w:rsidP="00CA4F15">
      <w:pPr>
        <w:rPr>
          <w:b/>
        </w:rPr>
        <w:sectPr w:rsidR="00CA4F15" w:rsidRPr="00134C59" w:rsidSect="00BB5C08">
          <w:pgSz w:w="16839" w:h="11907" w:orient="landscape" w:code="9"/>
          <w:pgMar w:top="1134" w:right="1559" w:bottom="851" w:left="1559" w:header="720" w:footer="720" w:gutter="0"/>
          <w:cols w:space="720"/>
          <w:noEndnote/>
          <w:docGrid w:linePitch="299"/>
        </w:sectPr>
      </w:pPr>
    </w:p>
    <w:bookmarkEnd w:id="7"/>
    <w:p w14:paraId="481D8FFA" w14:textId="77777777" w:rsidR="00CA174D" w:rsidRDefault="00CA174D" w:rsidP="00CA4F15">
      <w:pPr>
        <w:rPr>
          <w:rFonts w:eastAsiaTheme="majorEastAsia"/>
          <w:i/>
          <w:iCs/>
          <w:color w:val="FF0000"/>
        </w:rPr>
      </w:pPr>
    </w:p>
    <w:p w14:paraId="41B0D6AD" w14:textId="1A7E9EA5" w:rsidR="00CA4F15" w:rsidRPr="00134C59" w:rsidRDefault="00CA4F15" w:rsidP="00CA4F15">
      <w:pPr>
        <w:pStyle w:val="Heading2"/>
        <w:rPr>
          <w:rFonts w:ascii="Times New Roman" w:eastAsiaTheme="minorHAnsi" w:hAnsi="Times New Roman" w:cs="Times New Roman"/>
          <w:b/>
          <w:bCs/>
          <w:color w:val="4F81BD" w:themeColor="accent1"/>
          <w:sz w:val="28"/>
          <w:szCs w:val="28"/>
        </w:rPr>
      </w:pPr>
      <w:r w:rsidRPr="00134C59">
        <w:rPr>
          <w:rFonts w:ascii="Times New Roman" w:eastAsiaTheme="minorHAnsi" w:hAnsi="Times New Roman" w:cs="Times New Roman"/>
          <w:b/>
          <w:bCs/>
          <w:color w:val="4F81BD" w:themeColor="accent1"/>
          <w:sz w:val="28"/>
          <w:szCs w:val="28"/>
        </w:rPr>
        <w:t>TECHNICAL PROPOSAL SHEET</w:t>
      </w:r>
    </w:p>
    <w:p w14:paraId="38287B9F" w14:textId="77777777" w:rsidR="00CA4F15" w:rsidRPr="00134C59" w:rsidRDefault="00CA4F15" w:rsidP="00CA4F15"/>
    <w:p w14:paraId="041B63A6" w14:textId="77777777" w:rsidR="00CA4F15" w:rsidRPr="00BF509B" w:rsidRDefault="00CA4F15" w:rsidP="00CA4F15">
      <w:pPr>
        <w:spacing w:after="200" w:line="276" w:lineRule="auto"/>
        <w:rPr>
          <w:rFonts w:eastAsia="SimSun"/>
          <w:b/>
          <w:lang w:eastAsia="zh-CN"/>
        </w:rPr>
      </w:pPr>
      <w:r w:rsidRPr="00BF509B">
        <w:t xml:space="preserve">Proposers are requested to submit one technical proposal form for each vaccine product/presentation offered: </w:t>
      </w:r>
    </w:p>
    <w:tbl>
      <w:tblPr>
        <w:tblW w:w="9545" w:type="dxa"/>
        <w:tblInd w:w="-10"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5"/>
      </w:tblGrid>
      <w:tr w:rsidR="00310E36" w:rsidRPr="00BF509B" w14:paraId="62EA58C7" w14:textId="77777777" w:rsidTr="72B665B3">
        <w:tc>
          <w:tcPr>
            <w:tcW w:w="1979" w:type="dxa"/>
            <w:shd w:val="clear" w:color="auto" w:fill="B8CCE4" w:themeFill="accent1" w:themeFillTint="66"/>
          </w:tcPr>
          <w:p w14:paraId="29CA8576" w14:textId="77777777" w:rsidR="00CA4F15" w:rsidRPr="00BF509B" w:rsidRDefault="00CA4F15" w:rsidP="00BB5C08">
            <w:pPr>
              <w:spacing w:before="120" w:after="120"/>
            </w:pPr>
            <w:r w:rsidRPr="00BF509B">
              <w:t>Name of Proposer:</w:t>
            </w:r>
          </w:p>
        </w:tc>
        <w:tc>
          <w:tcPr>
            <w:tcW w:w="4501" w:type="dxa"/>
          </w:tcPr>
          <w:p w14:paraId="596ED582" w14:textId="77777777" w:rsidR="00CA4F15" w:rsidRPr="00BF509B" w:rsidRDefault="00CA4F15" w:rsidP="00BB5C08">
            <w:pPr>
              <w:spacing w:before="120" w:after="120"/>
            </w:pPr>
            <w:r w:rsidRPr="00BF509B">
              <w:fldChar w:fldCharType="begin">
                <w:ffData>
                  <w:name w:val=""/>
                  <w:enabled/>
                  <w:calcOnExit w:val="0"/>
                  <w:textInput>
                    <w:default w:val="[Insert Name of Proposer]]"/>
                    <w:format w:val="Prima majusculă"/>
                  </w:textInput>
                </w:ffData>
              </w:fldChar>
            </w:r>
            <w:r w:rsidRPr="00BF509B">
              <w:instrText xml:space="preserve"> FORMTEXT </w:instrText>
            </w:r>
            <w:r w:rsidRPr="00BF509B">
              <w:fldChar w:fldCharType="separate"/>
            </w:r>
            <w:r w:rsidRPr="00BF509B">
              <w:rPr>
                <w:noProof/>
              </w:rPr>
              <w:t>[Insert Name of Proposer]]</w:t>
            </w:r>
            <w:r w:rsidRPr="00BF509B">
              <w:fldChar w:fldCharType="end"/>
            </w:r>
          </w:p>
        </w:tc>
        <w:tc>
          <w:tcPr>
            <w:tcW w:w="720" w:type="dxa"/>
            <w:shd w:val="clear" w:color="auto" w:fill="B8CCE4" w:themeFill="accent1" w:themeFillTint="66"/>
          </w:tcPr>
          <w:p w14:paraId="0C01CDAC" w14:textId="77777777" w:rsidR="00CA4F15" w:rsidRPr="00BF509B" w:rsidRDefault="00CA4F15" w:rsidP="00BB5C08">
            <w:pPr>
              <w:spacing w:before="120" w:after="120"/>
            </w:pPr>
            <w:r w:rsidRPr="00BF509B">
              <w:t>Date:</w:t>
            </w:r>
          </w:p>
        </w:tc>
        <w:tc>
          <w:tcPr>
            <w:tcW w:w="2345" w:type="dxa"/>
          </w:tcPr>
          <w:p w14:paraId="3C3BF31C" w14:textId="77777777" w:rsidR="00CA4F15" w:rsidRPr="00BF509B" w:rsidRDefault="00B05ABB" w:rsidP="00BB5C08">
            <w:pPr>
              <w:spacing w:before="120" w:after="120"/>
            </w:pPr>
            <w:sdt>
              <w:sdtPr>
                <w:rPr>
                  <w:color w:val="000000" w:themeColor="text1"/>
                </w:rPr>
                <w:id w:val="544646769"/>
                <w:placeholder>
                  <w:docPart w:val="7EF2004CE5294A679B625DC96E06A0CC"/>
                </w:placeholder>
                <w:showingPlcHdr/>
                <w:date>
                  <w:dateFormat w:val="MMMM d, yyyy"/>
                  <w:lid w:val="en-US"/>
                  <w:storeMappedDataAs w:val="date"/>
                  <w:calendar w:val="gregorian"/>
                </w:date>
              </w:sdtPr>
              <w:sdtEndPr/>
              <w:sdtContent>
                <w:r w:rsidR="00CA4F15" w:rsidRPr="00BF509B">
                  <w:rPr>
                    <w:rStyle w:val="PlaceholderText"/>
                    <w:shd w:val="clear" w:color="auto" w:fill="BFBFBF" w:themeFill="background1" w:themeFillShade="BF"/>
                  </w:rPr>
                  <w:t>Select date</w:t>
                </w:r>
              </w:sdtContent>
            </w:sdt>
          </w:p>
        </w:tc>
      </w:tr>
      <w:tr w:rsidR="002D1AB9" w:rsidRPr="00BF509B" w14:paraId="63085245" w14:textId="77777777" w:rsidTr="72B665B3">
        <w:trPr>
          <w:cantSplit/>
          <w:trHeight w:val="341"/>
        </w:trPr>
        <w:tc>
          <w:tcPr>
            <w:tcW w:w="1979" w:type="dxa"/>
            <w:shd w:val="clear" w:color="auto" w:fill="B8CCE4" w:themeFill="accent1" w:themeFillTint="66"/>
          </w:tcPr>
          <w:p w14:paraId="535CC1CE" w14:textId="77777777" w:rsidR="00CA4F15" w:rsidRPr="00BF509B" w:rsidRDefault="00CA4F15" w:rsidP="00BB5C08">
            <w:pPr>
              <w:spacing w:before="120" w:after="120"/>
            </w:pPr>
            <w:r w:rsidRPr="00BF509B">
              <w:rPr>
                <w:iCs/>
              </w:rPr>
              <w:t>RFP reference:</w:t>
            </w:r>
          </w:p>
        </w:tc>
        <w:tc>
          <w:tcPr>
            <w:tcW w:w="7566" w:type="dxa"/>
            <w:gridSpan w:val="3"/>
          </w:tcPr>
          <w:p w14:paraId="2883CAD0" w14:textId="3A57BCC1" w:rsidR="00CA4F15" w:rsidRPr="00BF509B" w:rsidRDefault="00105D5B" w:rsidP="00BB5C08">
            <w:pPr>
              <w:spacing w:before="120" w:after="120"/>
            </w:pPr>
            <w:r w:rsidRPr="00196BCC">
              <w:t>RFP</w:t>
            </w:r>
            <w:r>
              <w:t>-DAN-2026-503926</w:t>
            </w:r>
          </w:p>
        </w:tc>
      </w:tr>
      <w:tr w:rsidR="002D1AB9" w:rsidRPr="00BF509B" w14:paraId="41F45F6F" w14:textId="77777777" w:rsidTr="72B665B3">
        <w:trPr>
          <w:cantSplit/>
          <w:trHeight w:val="341"/>
        </w:trPr>
        <w:tc>
          <w:tcPr>
            <w:tcW w:w="1979" w:type="dxa"/>
            <w:shd w:val="clear" w:color="auto" w:fill="B8CCE4" w:themeFill="accent1" w:themeFillTint="66"/>
          </w:tcPr>
          <w:p w14:paraId="5149108F" w14:textId="77777777" w:rsidR="00CA4F15" w:rsidRPr="00BF509B" w:rsidRDefault="00CA4F15" w:rsidP="00BB5C08">
            <w:pPr>
              <w:spacing w:before="120" w:after="120"/>
              <w:rPr>
                <w:iCs/>
              </w:rPr>
            </w:pPr>
            <w:r w:rsidRPr="00BF509B">
              <w:rPr>
                <w:iCs/>
              </w:rPr>
              <w:t>Vaccine description</w:t>
            </w:r>
          </w:p>
        </w:tc>
        <w:tc>
          <w:tcPr>
            <w:tcW w:w="7566" w:type="dxa"/>
            <w:gridSpan w:val="3"/>
          </w:tcPr>
          <w:p w14:paraId="7B0D2293" w14:textId="77777777" w:rsidR="00CA4F15" w:rsidRPr="00BF509B" w:rsidRDefault="00CA4F15" w:rsidP="00BB5C08">
            <w:pPr>
              <w:spacing w:before="120" w:after="120"/>
              <w:rPr>
                <w:color w:val="FF0000"/>
              </w:rPr>
            </w:pPr>
          </w:p>
        </w:tc>
      </w:tr>
      <w:tr w:rsidR="002D1AB9" w:rsidRPr="00BF509B" w14:paraId="704E3FF3" w14:textId="77777777" w:rsidTr="72B665B3">
        <w:trPr>
          <w:cantSplit/>
          <w:trHeight w:val="341"/>
        </w:trPr>
        <w:tc>
          <w:tcPr>
            <w:tcW w:w="1979" w:type="dxa"/>
            <w:shd w:val="clear" w:color="auto" w:fill="B8CCE4" w:themeFill="accent1" w:themeFillTint="66"/>
          </w:tcPr>
          <w:p w14:paraId="56FDECE1" w14:textId="77777777" w:rsidR="00CA4F15" w:rsidRPr="00BF509B" w:rsidRDefault="00CA4F15" w:rsidP="00BB5C08">
            <w:pPr>
              <w:spacing w:before="120" w:after="120"/>
              <w:rPr>
                <w:iCs/>
              </w:rPr>
            </w:pPr>
            <w:r w:rsidRPr="00BF509B">
              <w:rPr>
                <w:iCs/>
              </w:rPr>
              <w:t>Qty offered, in doses and vials:</w:t>
            </w:r>
          </w:p>
        </w:tc>
        <w:tc>
          <w:tcPr>
            <w:tcW w:w="7566" w:type="dxa"/>
            <w:gridSpan w:val="3"/>
          </w:tcPr>
          <w:p w14:paraId="66755F7C" w14:textId="6ECA1C6B" w:rsidR="00CA4F15" w:rsidRPr="009579E7" w:rsidRDefault="00CA4F15" w:rsidP="00BB5C08">
            <w:pPr>
              <w:spacing w:before="120" w:after="120"/>
            </w:pPr>
            <w:r w:rsidRPr="009579E7">
              <w:t>202</w:t>
            </w:r>
            <w:r w:rsidR="009579E7" w:rsidRPr="009579E7">
              <w:t>8</w:t>
            </w:r>
            <w:r w:rsidRPr="009579E7">
              <w:t>: doses/vials</w:t>
            </w:r>
          </w:p>
          <w:p w14:paraId="3FDCF987" w14:textId="57939696" w:rsidR="00CA4F15" w:rsidRPr="009579E7" w:rsidRDefault="00CA4F15" w:rsidP="00BB5C08">
            <w:pPr>
              <w:spacing w:before="120" w:after="120"/>
            </w:pPr>
            <w:r w:rsidRPr="009579E7">
              <w:t>202</w:t>
            </w:r>
            <w:r w:rsidR="009579E7" w:rsidRPr="009579E7">
              <w:t>9</w:t>
            </w:r>
            <w:r w:rsidRPr="009579E7">
              <w:t>: doses/vials</w:t>
            </w:r>
          </w:p>
          <w:p w14:paraId="1B5D95F3" w14:textId="5711838B" w:rsidR="00CA4F15" w:rsidRPr="00BF509B" w:rsidRDefault="00CA4F15" w:rsidP="00BB5C08">
            <w:pPr>
              <w:spacing w:before="120" w:after="120"/>
            </w:pPr>
            <w:r w:rsidRPr="009579E7">
              <w:t>20</w:t>
            </w:r>
            <w:r w:rsidR="009579E7" w:rsidRPr="009579E7">
              <w:t>30</w:t>
            </w:r>
            <w:r w:rsidRPr="009579E7">
              <w:t xml:space="preserve">: </w:t>
            </w:r>
            <w:r w:rsidRPr="00BF509B">
              <w:t>doses/vials</w:t>
            </w:r>
          </w:p>
        </w:tc>
      </w:tr>
      <w:tr w:rsidR="002D1AB9" w:rsidRPr="00BF509B" w14:paraId="010C9898" w14:textId="77777777" w:rsidTr="72B665B3">
        <w:trPr>
          <w:cantSplit/>
          <w:trHeight w:val="341"/>
        </w:trPr>
        <w:tc>
          <w:tcPr>
            <w:tcW w:w="1979" w:type="dxa"/>
            <w:shd w:val="clear" w:color="auto" w:fill="B8CCE4" w:themeFill="accent1" w:themeFillTint="66"/>
            <w:vAlign w:val="center"/>
          </w:tcPr>
          <w:p w14:paraId="04F841B8" w14:textId="77777777" w:rsidR="00CA4F15" w:rsidRPr="00BF509B" w:rsidRDefault="00CA4F15" w:rsidP="00BB5C08">
            <w:pPr>
              <w:spacing w:before="120" w:after="120"/>
              <w:rPr>
                <w:iCs/>
              </w:rPr>
            </w:pPr>
            <w:r w:rsidRPr="00BF509B">
              <w:t>WHO pre-qualified product</w:t>
            </w:r>
          </w:p>
        </w:tc>
        <w:tc>
          <w:tcPr>
            <w:tcW w:w="7566" w:type="dxa"/>
            <w:gridSpan w:val="3"/>
            <w:vAlign w:val="center"/>
          </w:tcPr>
          <w:p w14:paraId="2299005B" w14:textId="47CF69DA" w:rsidR="00CA4F15" w:rsidRPr="00BF509B" w:rsidRDefault="00B05ABB" w:rsidP="00BB5C08">
            <w:pPr>
              <w:pStyle w:val="Subtitle"/>
              <w:rPr>
                <w:rFonts w:ascii="Times New Roman" w:hAnsi="Times New Roman" w:cs="Times New Roman"/>
                <w:b/>
                <w:bCs/>
                <w:color w:val="auto"/>
                <w:spacing w:val="-2"/>
                <w:sz w:val="20"/>
                <w:szCs w:val="20"/>
              </w:rPr>
            </w:pPr>
            <w:sdt>
              <w:sdtPr>
                <w:rPr>
                  <w:rFonts w:ascii="Times New Roman" w:eastAsia="MS Gothic" w:hAnsi="Times New Roman" w:cs="Times New Roman"/>
                  <w:b/>
                  <w:bCs/>
                  <w:color w:val="auto"/>
                  <w:spacing w:val="-2"/>
                  <w:sz w:val="20"/>
                  <w:szCs w:val="20"/>
                </w:rPr>
                <w:id w:val="2020579251"/>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50311905"/>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No*</w:t>
            </w:r>
          </w:p>
          <w:p w14:paraId="62AF7AF3" w14:textId="34347D59" w:rsidR="00CA4F15" w:rsidRPr="00DD6A1E" w:rsidRDefault="00CA4F15" w:rsidP="46F63628">
            <w:pPr>
              <w:pStyle w:val="Subtitle"/>
              <w:rPr>
                <w:rFonts w:ascii="Times New Roman" w:hAnsi="Times New Roman" w:cs="Times New Roman"/>
                <w:b/>
                <w:bCs/>
                <w:spacing w:val="-2"/>
                <w:sz w:val="20"/>
                <w:szCs w:val="20"/>
                <w:highlight w:val="yellow"/>
              </w:rPr>
            </w:pPr>
            <w:r w:rsidRPr="00353FC8">
              <w:rPr>
                <w:rFonts w:ascii="Times New Roman" w:hAnsi="Times New Roman" w:cs="Times New Roman"/>
                <w:color w:val="auto"/>
                <w:spacing w:val="-2"/>
                <w:sz w:val="20"/>
                <w:szCs w:val="20"/>
              </w:rPr>
              <w:t>*If no, please include information requested as per Section IV, 1</w:t>
            </w:r>
            <w:r w:rsidR="008A4AE6" w:rsidRPr="00353FC8">
              <w:rPr>
                <w:rFonts w:ascii="Times New Roman" w:hAnsi="Times New Roman" w:cs="Times New Roman"/>
                <w:color w:val="auto"/>
                <w:spacing w:val="-2"/>
                <w:sz w:val="20"/>
                <w:szCs w:val="20"/>
              </w:rPr>
              <w:t>.</w:t>
            </w:r>
            <w:r w:rsidR="00FA40B7" w:rsidRPr="00353FC8">
              <w:rPr>
                <w:rFonts w:ascii="Times New Roman" w:hAnsi="Times New Roman" w:cs="Times New Roman"/>
                <w:color w:val="auto"/>
                <w:spacing w:val="-2"/>
                <w:sz w:val="20"/>
                <w:szCs w:val="20"/>
              </w:rPr>
              <w:t>1</w:t>
            </w:r>
            <w:r w:rsidRPr="00353FC8">
              <w:rPr>
                <w:rFonts w:ascii="Times New Roman" w:hAnsi="Times New Roman" w:cs="Times New Roman"/>
                <w:color w:val="auto"/>
                <w:spacing w:val="-2"/>
                <w:sz w:val="20"/>
                <w:szCs w:val="20"/>
              </w:rPr>
              <w:t>: Proposals of Vaccines not yet WHO Pre-Qualified.</w:t>
            </w:r>
          </w:p>
        </w:tc>
      </w:tr>
      <w:tr w:rsidR="002D1AB9" w:rsidRPr="00BF509B" w14:paraId="0B347E95" w14:textId="77777777" w:rsidTr="72B665B3">
        <w:trPr>
          <w:cantSplit/>
          <w:trHeight w:val="341"/>
        </w:trPr>
        <w:tc>
          <w:tcPr>
            <w:tcW w:w="1979" w:type="dxa"/>
            <w:shd w:val="clear" w:color="auto" w:fill="B8CCE4" w:themeFill="accent1" w:themeFillTint="66"/>
            <w:vAlign w:val="center"/>
          </w:tcPr>
          <w:p w14:paraId="5B46AA4D" w14:textId="77777777" w:rsidR="00CA4F15" w:rsidRPr="00BF509B" w:rsidRDefault="00CA4F15" w:rsidP="00BB5C08">
            <w:pPr>
              <w:spacing w:before="120" w:after="120"/>
            </w:pPr>
            <w:r w:rsidRPr="00BF509B">
              <w:t>Language on label/package insert</w:t>
            </w:r>
          </w:p>
        </w:tc>
        <w:tc>
          <w:tcPr>
            <w:tcW w:w="7566" w:type="dxa"/>
            <w:gridSpan w:val="3"/>
            <w:vAlign w:val="center"/>
          </w:tcPr>
          <w:p w14:paraId="410036D2" w14:textId="77777777" w:rsidR="00CA4F15" w:rsidRPr="00BF509B" w:rsidRDefault="00CA4F15" w:rsidP="00BB5C08">
            <w:pPr>
              <w:pStyle w:val="Subtitle"/>
              <w:rPr>
                <w:rFonts w:ascii="Times New Roman" w:eastAsia="MS Gothic" w:hAnsi="Times New Roman" w:cs="Times New Roman"/>
                <w:b/>
                <w:bCs/>
                <w:color w:val="auto"/>
                <w:spacing w:val="-2"/>
                <w:sz w:val="20"/>
                <w:szCs w:val="20"/>
              </w:rPr>
            </w:pPr>
            <w:r w:rsidRPr="00BF509B">
              <w:rPr>
                <w:rFonts w:ascii="Times New Roman" w:eastAsia="MS Gothic" w:hAnsi="Times New Roman" w:cs="Times New Roman"/>
                <w:bCs/>
                <w:color w:val="auto"/>
                <w:spacing w:val="-2"/>
                <w:sz w:val="20"/>
                <w:szCs w:val="20"/>
              </w:rPr>
              <w:t>Label:</w:t>
            </w:r>
          </w:p>
          <w:p w14:paraId="4043FC57" w14:textId="77777777" w:rsidR="00CA4F15" w:rsidRPr="00BF509B" w:rsidRDefault="00CA4F15" w:rsidP="00BB5C08">
            <w:pPr>
              <w:pStyle w:val="Subtitle"/>
              <w:rPr>
                <w:rFonts w:ascii="Times New Roman" w:eastAsia="MS Gothic" w:hAnsi="Times New Roman" w:cs="Times New Roman"/>
                <w:b/>
                <w:bCs/>
                <w:spacing w:val="-2"/>
                <w:sz w:val="20"/>
                <w:szCs w:val="20"/>
              </w:rPr>
            </w:pPr>
            <w:r w:rsidRPr="00BF509B">
              <w:rPr>
                <w:rFonts w:ascii="Times New Roman" w:eastAsia="MS Gothic" w:hAnsi="Times New Roman" w:cs="Times New Roman"/>
                <w:bCs/>
                <w:color w:val="auto"/>
                <w:spacing w:val="-2"/>
                <w:sz w:val="20"/>
                <w:szCs w:val="20"/>
              </w:rPr>
              <w:t>Package insert:</w:t>
            </w:r>
          </w:p>
        </w:tc>
      </w:tr>
      <w:tr w:rsidR="002D1AB9" w:rsidRPr="00BF509B" w14:paraId="34ABEAF3" w14:textId="77777777" w:rsidTr="72B665B3">
        <w:trPr>
          <w:cantSplit/>
          <w:trHeight w:val="341"/>
        </w:trPr>
        <w:tc>
          <w:tcPr>
            <w:tcW w:w="1979" w:type="dxa"/>
            <w:shd w:val="clear" w:color="auto" w:fill="B8CCE4" w:themeFill="accent1" w:themeFillTint="66"/>
            <w:vAlign w:val="center"/>
          </w:tcPr>
          <w:p w14:paraId="77E8DFF6" w14:textId="77777777" w:rsidR="00CA4F15" w:rsidRPr="00BF509B" w:rsidRDefault="00CA4F15" w:rsidP="00BB5C08">
            <w:pPr>
              <w:spacing w:before="120" w:after="120"/>
            </w:pPr>
            <w:r w:rsidRPr="00BF509B">
              <w:t>Samples</w:t>
            </w:r>
          </w:p>
        </w:tc>
        <w:tc>
          <w:tcPr>
            <w:tcW w:w="7566" w:type="dxa"/>
            <w:gridSpan w:val="3"/>
            <w:vAlign w:val="center"/>
          </w:tcPr>
          <w:p w14:paraId="7126F92C" w14:textId="564B1C6D" w:rsidR="00CA4F15" w:rsidRPr="00BF509B" w:rsidRDefault="00B05ABB" w:rsidP="00BB5C08">
            <w:pPr>
              <w:pStyle w:val="Subtitle"/>
              <w:rPr>
                <w:rFonts w:ascii="Times New Roman" w:hAnsi="Times New Roman" w:cs="Times New Roman"/>
                <w:bCs/>
                <w:color w:val="auto"/>
                <w:spacing w:val="-2"/>
                <w:sz w:val="20"/>
                <w:szCs w:val="20"/>
              </w:rPr>
            </w:pPr>
            <w:sdt>
              <w:sdtPr>
                <w:rPr>
                  <w:rFonts w:ascii="Times New Roman" w:eastAsia="MS Gothic" w:hAnsi="Times New Roman" w:cs="Times New Roman"/>
                  <w:b/>
                  <w:bCs/>
                  <w:color w:val="auto"/>
                  <w:spacing w:val="-2"/>
                  <w:sz w:val="20"/>
                  <w:szCs w:val="20"/>
                </w:rPr>
                <w:id w:val="-1560624184"/>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Yes</w:t>
            </w:r>
            <w:r w:rsidR="00CA4F15" w:rsidRPr="00BF509B">
              <w:rPr>
                <w:rFonts w:ascii="Times New Roman" w:hAnsi="Times New Roman" w:cs="Times New Roman"/>
                <w:bCs/>
                <w:color w:val="auto"/>
                <w:spacing w:val="-2"/>
                <w:sz w:val="20"/>
                <w:szCs w:val="20"/>
              </w:rPr>
              <w:br/>
              <w:t>If samples provided are different from those submitted to WHO for pre-qualification, the differences should be explained:</w:t>
            </w:r>
          </w:p>
          <w:p w14:paraId="1A8E572B" w14:textId="77777777" w:rsidR="00CD3E6B" w:rsidRPr="00BF509B" w:rsidRDefault="00CD3E6B" w:rsidP="00CD3E6B"/>
          <w:p w14:paraId="43E490E8" w14:textId="655B100E" w:rsidR="00CD3E6B" w:rsidRPr="00BF509B" w:rsidRDefault="00CA4F15" w:rsidP="00CD3E6B">
            <w:pPr>
              <w:pStyle w:val="Subtitle"/>
              <w:spacing w:after="0"/>
              <w:rPr>
                <w:rFonts w:ascii="Times New Roman" w:hAnsi="Times New Roman" w:cs="Times New Roman"/>
                <w:bCs/>
                <w:color w:val="auto"/>
                <w:spacing w:val="-2"/>
                <w:sz w:val="20"/>
                <w:szCs w:val="20"/>
              </w:rPr>
            </w:pPr>
            <w:r w:rsidRPr="00BF509B">
              <w:rPr>
                <w:rFonts w:ascii="Times New Roman" w:hAnsi="Times New Roman" w:cs="Times New Roman"/>
                <w:bCs/>
                <w:color w:val="auto"/>
                <w:spacing w:val="-2"/>
                <w:sz w:val="20"/>
                <w:szCs w:val="20"/>
              </w:rPr>
              <w:t xml:space="preserve"> </w:t>
            </w:r>
            <w:sdt>
              <w:sdtPr>
                <w:rPr>
                  <w:rFonts w:ascii="Times New Roman" w:hAnsi="Times New Roman" w:cs="Times New Roman"/>
                  <w:b/>
                  <w:bCs/>
                  <w:color w:val="auto"/>
                  <w:spacing w:val="-2"/>
                  <w:sz w:val="20"/>
                  <w:szCs w:val="20"/>
                </w:rPr>
                <w:id w:val="668907110"/>
                <w14:checkbox>
                  <w14:checked w14:val="0"/>
                  <w14:checkedState w14:val="2612" w14:font="MS Gothic"/>
                  <w14:uncheckedState w14:val="2610" w14:font="MS Gothic"/>
                </w14:checkbox>
              </w:sdtPr>
              <w:sdtEndPr/>
              <w:sdtContent>
                <w:r w:rsidR="00CD3E6B" w:rsidRPr="00BF509B">
                  <w:rPr>
                    <w:rFonts w:ascii="MS Gothic" w:eastAsia="MS Gothic" w:hAnsi="MS Gothic" w:cs="Times New Roman" w:hint="eastAsia"/>
                    <w:b/>
                    <w:bCs/>
                    <w:color w:val="auto"/>
                    <w:spacing w:val="-2"/>
                    <w:sz w:val="20"/>
                    <w:szCs w:val="20"/>
                  </w:rPr>
                  <w:t>☐</w:t>
                </w:r>
              </w:sdtContent>
            </w:sdt>
            <w:r w:rsidRPr="00BF509B">
              <w:rPr>
                <w:rFonts w:ascii="Times New Roman" w:hAnsi="Times New Roman" w:cs="Times New Roman"/>
                <w:bCs/>
                <w:color w:val="auto"/>
                <w:spacing w:val="-2"/>
                <w:sz w:val="20"/>
                <w:szCs w:val="20"/>
              </w:rPr>
              <w:t xml:space="preserve"> No</w:t>
            </w:r>
          </w:p>
          <w:p w14:paraId="3E6479DB" w14:textId="479BED1F" w:rsidR="00CA4F15" w:rsidRPr="00BF509B" w:rsidRDefault="00CA4F15" w:rsidP="00CD3E6B">
            <w:pPr>
              <w:pStyle w:val="Subtitle"/>
              <w:spacing w:after="0"/>
              <w:rPr>
                <w:rFonts w:ascii="Times New Roman" w:hAnsi="Times New Roman" w:cs="Times New Roman"/>
                <w:b/>
                <w:bCs/>
                <w:color w:val="auto"/>
                <w:spacing w:val="-2"/>
                <w:sz w:val="20"/>
                <w:szCs w:val="20"/>
              </w:rPr>
            </w:pPr>
            <w:r w:rsidRPr="00BF509B">
              <w:rPr>
                <w:rFonts w:ascii="Times New Roman" w:hAnsi="Times New Roman" w:cs="Times New Roman"/>
                <w:bCs/>
                <w:color w:val="auto"/>
                <w:spacing w:val="-2"/>
                <w:sz w:val="20"/>
                <w:szCs w:val="20"/>
              </w:rPr>
              <w:t>Please provide justification as per Section 3.5 of Part II:</w:t>
            </w:r>
          </w:p>
          <w:p w14:paraId="2FA3A98A" w14:textId="77777777" w:rsidR="00CA4F15" w:rsidRPr="00BF509B" w:rsidRDefault="00CA4F15" w:rsidP="00BB5C08">
            <w:pPr>
              <w:pStyle w:val="Subtitle"/>
              <w:rPr>
                <w:rFonts w:ascii="Times New Roman" w:eastAsia="MS Gothic" w:hAnsi="Times New Roman" w:cs="Times New Roman"/>
                <w:b/>
                <w:bCs/>
                <w:spacing w:val="-2"/>
                <w:sz w:val="20"/>
                <w:szCs w:val="20"/>
              </w:rPr>
            </w:pPr>
          </w:p>
        </w:tc>
      </w:tr>
      <w:tr w:rsidR="002D1AB9" w:rsidRPr="00BF509B" w14:paraId="0F543865" w14:textId="77777777" w:rsidTr="72B665B3">
        <w:trPr>
          <w:cantSplit/>
          <w:trHeight w:val="341"/>
        </w:trPr>
        <w:tc>
          <w:tcPr>
            <w:tcW w:w="1979" w:type="dxa"/>
            <w:shd w:val="clear" w:color="auto" w:fill="B8CCE4" w:themeFill="accent1" w:themeFillTint="66"/>
            <w:vAlign w:val="center"/>
          </w:tcPr>
          <w:p w14:paraId="4261419F" w14:textId="77777777" w:rsidR="00CA4F15" w:rsidRPr="00BF509B" w:rsidRDefault="00CA4F15" w:rsidP="00BB5C08">
            <w:pPr>
              <w:spacing w:before="120" w:after="120"/>
            </w:pPr>
            <w:r w:rsidRPr="00BF509B">
              <w:t>Vaccine Vials Monitor (VVM)</w:t>
            </w:r>
          </w:p>
        </w:tc>
        <w:tc>
          <w:tcPr>
            <w:tcW w:w="7566" w:type="dxa"/>
            <w:gridSpan w:val="3"/>
            <w:vAlign w:val="center"/>
          </w:tcPr>
          <w:p w14:paraId="52D9EEFD" w14:textId="3A12C1A9" w:rsidR="00CA4F15" w:rsidRPr="00BF509B" w:rsidRDefault="00B05ABB" w:rsidP="00BB5C08">
            <w:pPr>
              <w:pStyle w:val="Subtitle"/>
              <w:rPr>
                <w:rFonts w:ascii="Times New Roman" w:hAnsi="Times New Roman" w:cs="Times New Roman"/>
                <w:b/>
                <w:bCs/>
                <w:color w:val="auto"/>
                <w:spacing w:val="-2"/>
                <w:sz w:val="20"/>
                <w:szCs w:val="20"/>
              </w:rPr>
            </w:pPr>
            <w:sdt>
              <w:sdtPr>
                <w:rPr>
                  <w:rFonts w:ascii="Times New Roman" w:eastAsia="MS Gothic" w:hAnsi="Times New Roman" w:cs="Times New Roman"/>
                  <w:b/>
                  <w:bCs/>
                  <w:color w:val="auto"/>
                  <w:spacing w:val="-2"/>
                  <w:sz w:val="20"/>
                  <w:szCs w:val="20"/>
                </w:rPr>
                <w:id w:val="-1895030380"/>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2116199531"/>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No</w:t>
            </w:r>
          </w:p>
          <w:p w14:paraId="0DB23E06" w14:textId="77777777" w:rsidR="00CA4F15" w:rsidRPr="00BF509B" w:rsidRDefault="00CA4F15" w:rsidP="00BB5C08">
            <w:pPr>
              <w:pStyle w:val="Subtitle"/>
              <w:rPr>
                <w:rFonts w:ascii="Times New Roman" w:hAnsi="Times New Roman" w:cs="Times New Roman"/>
                <w:b/>
                <w:bCs/>
                <w:color w:val="auto"/>
                <w:spacing w:val="-2"/>
                <w:sz w:val="20"/>
                <w:szCs w:val="20"/>
              </w:rPr>
            </w:pPr>
            <w:r w:rsidRPr="00BF509B">
              <w:rPr>
                <w:rFonts w:ascii="Times New Roman" w:hAnsi="Times New Roman" w:cs="Times New Roman"/>
                <w:bCs/>
                <w:color w:val="auto"/>
                <w:spacing w:val="-2"/>
                <w:sz w:val="20"/>
                <w:szCs w:val="20"/>
              </w:rPr>
              <w:t xml:space="preserve">If yes, which type: </w:t>
            </w:r>
          </w:p>
          <w:p w14:paraId="000E8769" w14:textId="77777777" w:rsidR="00CA4F15" w:rsidRDefault="00CA4F15" w:rsidP="00BB5C08">
            <w:pPr>
              <w:pStyle w:val="Subtitle"/>
              <w:rPr>
                <w:rFonts w:ascii="Times New Roman" w:hAnsi="Times New Roman" w:cs="Times New Roman"/>
                <w:bCs/>
                <w:color w:val="auto"/>
                <w:spacing w:val="-2"/>
                <w:sz w:val="20"/>
                <w:szCs w:val="20"/>
              </w:rPr>
            </w:pPr>
            <w:r w:rsidRPr="00BF509B">
              <w:rPr>
                <w:rFonts w:ascii="Times New Roman" w:hAnsi="Times New Roman" w:cs="Times New Roman"/>
                <w:bCs/>
                <w:color w:val="auto"/>
                <w:spacing w:val="-2"/>
                <w:sz w:val="20"/>
                <w:szCs w:val="20"/>
              </w:rPr>
              <w:t>If no, please indicate feasibility to include VVM in the future, including timeline:</w:t>
            </w:r>
          </w:p>
          <w:p w14:paraId="0A02250E" w14:textId="7A4339D5" w:rsidR="005A6DD6" w:rsidRPr="005A6DD6" w:rsidRDefault="005A6DD6" w:rsidP="005A6DD6"/>
        </w:tc>
      </w:tr>
      <w:tr w:rsidR="002D1AB9" w:rsidRPr="00BF509B" w14:paraId="605035B3" w14:textId="77777777" w:rsidTr="72B665B3">
        <w:trPr>
          <w:cantSplit/>
          <w:trHeight w:val="341"/>
        </w:trPr>
        <w:tc>
          <w:tcPr>
            <w:tcW w:w="1979" w:type="dxa"/>
            <w:shd w:val="clear" w:color="auto" w:fill="B8CCE4" w:themeFill="accent1" w:themeFillTint="66"/>
            <w:vAlign w:val="center"/>
          </w:tcPr>
          <w:p w14:paraId="2D0437E9" w14:textId="34DC34DC" w:rsidR="00CA4F15" w:rsidRPr="00BF509B" w:rsidRDefault="00CA4F15" w:rsidP="00BB5C08">
            <w:pPr>
              <w:spacing w:before="120" w:after="120"/>
            </w:pPr>
            <w:r w:rsidRPr="00D03C10">
              <w:lastRenderedPageBreak/>
              <w:t>Barcodes</w:t>
            </w:r>
            <w:r w:rsidR="00C97B6D">
              <w:t xml:space="preserve"> </w:t>
            </w:r>
          </w:p>
        </w:tc>
        <w:tc>
          <w:tcPr>
            <w:tcW w:w="7566" w:type="dxa"/>
            <w:gridSpan w:val="3"/>
            <w:vAlign w:val="center"/>
          </w:tcPr>
          <w:p w14:paraId="257879E6" w14:textId="38D6D678" w:rsidR="004D7BB7" w:rsidRPr="00D03C10" w:rsidRDefault="000C76BB" w:rsidP="00BB5C08">
            <w:pPr>
              <w:pStyle w:val="Subtitle"/>
              <w:rPr>
                <w:rFonts w:ascii="Times New Roman" w:eastAsia="MS Gothic" w:hAnsi="Times New Roman" w:cs="Times New Roman"/>
                <w:bCs/>
                <w:color w:val="auto"/>
                <w:spacing w:val="-2"/>
                <w:sz w:val="20"/>
                <w:szCs w:val="20"/>
              </w:rPr>
            </w:pPr>
            <w:r w:rsidRPr="00D03C10">
              <w:rPr>
                <w:rFonts w:ascii="Times New Roman" w:eastAsia="MS Gothic" w:hAnsi="Times New Roman" w:cs="Times New Roman"/>
                <w:bCs/>
                <w:color w:val="auto"/>
                <w:spacing w:val="-2"/>
                <w:sz w:val="20"/>
                <w:szCs w:val="20"/>
              </w:rPr>
              <w:t xml:space="preserve">A GS1- barcode with GTIN, Expiry Date and Batch number on secondary pack and higher levels </w:t>
            </w:r>
            <w:r w:rsidR="00DA4DE1" w:rsidRPr="00D03C10">
              <w:rPr>
                <w:rFonts w:ascii="Times New Roman" w:eastAsia="MS Gothic" w:hAnsi="Times New Roman" w:cs="Times New Roman"/>
                <w:bCs/>
                <w:color w:val="auto"/>
                <w:spacing w:val="-2"/>
                <w:sz w:val="20"/>
                <w:szCs w:val="20"/>
              </w:rPr>
              <w:t xml:space="preserve">is a </w:t>
            </w:r>
            <w:r w:rsidR="00DA4DE1" w:rsidRPr="00D03C10">
              <w:rPr>
                <w:rFonts w:ascii="Times New Roman" w:eastAsia="MS Gothic" w:hAnsi="Times New Roman" w:cs="Times New Roman"/>
                <w:b/>
                <w:color w:val="auto"/>
                <w:spacing w:val="-2"/>
                <w:sz w:val="20"/>
                <w:szCs w:val="20"/>
              </w:rPr>
              <w:t>m</w:t>
            </w:r>
            <w:r w:rsidR="00271F4A" w:rsidRPr="00D03C10">
              <w:rPr>
                <w:rFonts w:ascii="Times New Roman" w:eastAsia="MS Gothic" w:hAnsi="Times New Roman" w:cs="Times New Roman"/>
                <w:b/>
                <w:color w:val="auto"/>
                <w:spacing w:val="-2"/>
                <w:sz w:val="20"/>
                <w:szCs w:val="20"/>
              </w:rPr>
              <w:t>andatory</w:t>
            </w:r>
            <w:r w:rsidR="00D763C1" w:rsidRPr="00D03C10">
              <w:rPr>
                <w:rFonts w:ascii="Times New Roman" w:eastAsia="MS Gothic" w:hAnsi="Times New Roman" w:cs="Times New Roman"/>
                <w:bCs/>
                <w:color w:val="auto"/>
                <w:spacing w:val="-2"/>
                <w:sz w:val="20"/>
                <w:szCs w:val="20"/>
              </w:rPr>
              <w:t xml:space="preserve"> </w:t>
            </w:r>
            <w:r w:rsidR="00A86EC6" w:rsidRPr="00D03C10">
              <w:rPr>
                <w:rFonts w:ascii="Times New Roman" w:eastAsia="MS Gothic" w:hAnsi="Times New Roman" w:cs="Times New Roman"/>
                <w:bCs/>
                <w:color w:val="auto"/>
                <w:spacing w:val="-2"/>
                <w:sz w:val="20"/>
                <w:szCs w:val="20"/>
              </w:rPr>
              <w:t>requirement</w:t>
            </w:r>
            <w:r w:rsidR="00DA4DE1" w:rsidRPr="00D03C10">
              <w:rPr>
                <w:rFonts w:ascii="Times New Roman" w:eastAsia="MS Gothic" w:hAnsi="Times New Roman" w:cs="Times New Roman"/>
                <w:bCs/>
                <w:color w:val="auto"/>
                <w:spacing w:val="-2"/>
                <w:sz w:val="20"/>
                <w:szCs w:val="20"/>
              </w:rPr>
              <w:t>. Please indicate</w:t>
            </w:r>
            <w:r w:rsidR="00B132FB" w:rsidRPr="00D03C10">
              <w:rPr>
                <w:rFonts w:ascii="Times New Roman" w:eastAsia="MS Gothic" w:hAnsi="Times New Roman" w:cs="Times New Roman"/>
                <w:bCs/>
                <w:color w:val="auto"/>
                <w:spacing w:val="-2"/>
                <w:sz w:val="20"/>
                <w:szCs w:val="20"/>
              </w:rPr>
              <w:t xml:space="preserve"> your </w:t>
            </w:r>
            <w:r w:rsidR="003D7255" w:rsidRPr="00D03C10">
              <w:rPr>
                <w:rFonts w:ascii="Times New Roman" w:eastAsia="MS Gothic" w:hAnsi="Times New Roman" w:cs="Times New Roman"/>
                <w:bCs/>
                <w:color w:val="auto"/>
                <w:spacing w:val="-2"/>
                <w:sz w:val="20"/>
                <w:szCs w:val="20"/>
              </w:rPr>
              <w:t xml:space="preserve">barcode </w:t>
            </w:r>
            <w:r w:rsidR="00B132FB" w:rsidRPr="00D03C10">
              <w:rPr>
                <w:rFonts w:ascii="Times New Roman" w:eastAsia="MS Gothic" w:hAnsi="Times New Roman" w:cs="Times New Roman"/>
                <w:bCs/>
                <w:color w:val="auto"/>
                <w:spacing w:val="-2"/>
                <w:sz w:val="20"/>
                <w:szCs w:val="20"/>
              </w:rPr>
              <w:t>implementation</w:t>
            </w:r>
            <w:r w:rsidR="004D7BB7" w:rsidRPr="00D03C10">
              <w:rPr>
                <w:rFonts w:ascii="Times New Roman" w:eastAsia="MS Gothic" w:hAnsi="Times New Roman" w:cs="Times New Roman"/>
                <w:bCs/>
                <w:color w:val="auto"/>
                <w:spacing w:val="-2"/>
                <w:sz w:val="20"/>
                <w:szCs w:val="20"/>
              </w:rPr>
              <w:t>:</w:t>
            </w:r>
          </w:p>
          <w:p w14:paraId="15E1A87C" w14:textId="47D730D0" w:rsidR="00CA4F15" w:rsidRPr="00D03C10" w:rsidRDefault="00CA4F15" w:rsidP="00BB5C08">
            <w:pPr>
              <w:pStyle w:val="Subtitle"/>
              <w:rPr>
                <w:rFonts w:ascii="Times New Roman" w:hAnsi="Times New Roman" w:cs="Times New Roman"/>
                <w:b/>
                <w:bCs/>
                <w:color w:val="auto"/>
                <w:spacing w:val="-2"/>
                <w:sz w:val="20"/>
                <w:szCs w:val="20"/>
              </w:rPr>
            </w:pPr>
            <w:r w:rsidRPr="00D03C10">
              <w:rPr>
                <w:rFonts w:ascii="Times New Roman" w:eastAsia="MS Gothic" w:hAnsi="Times New Roman" w:cs="Times New Roman"/>
                <w:bCs/>
                <w:color w:val="auto"/>
                <w:spacing w:val="-2"/>
                <w:sz w:val="20"/>
                <w:szCs w:val="20"/>
              </w:rPr>
              <w:t xml:space="preserve">At secondary packing level, in accordance with Annex </w:t>
            </w:r>
            <w:r w:rsidR="00226CB8" w:rsidRPr="00D03C10">
              <w:rPr>
                <w:rFonts w:ascii="Times New Roman" w:eastAsia="MS Gothic" w:hAnsi="Times New Roman" w:cs="Times New Roman"/>
                <w:bCs/>
                <w:color w:val="auto"/>
                <w:spacing w:val="-2"/>
                <w:sz w:val="20"/>
                <w:szCs w:val="20"/>
              </w:rPr>
              <w:t>C</w:t>
            </w:r>
            <w:r w:rsidRPr="00D03C10">
              <w:rPr>
                <w:rFonts w:ascii="Times New Roman" w:eastAsia="MS Gothic" w:hAnsi="Times New Roman" w:cs="Times New Roman"/>
                <w:bCs/>
                <w:color w:val="auto"/>
                <w:spacing w:val="-2"/>
                <w:sz w:val="20"/>
                <w:szCs w:val="20"/>
              </w:rPr>
              <w:t xml:space="preserve">:  </w:t>
            </w:r>
            <w:sdt>
              <w:sdtPr>
                <w:rPr>
                  <w:rFonts w:ascii="Times New Roman" w:eastAsia="MS Gothic" w:hAnsi="Times New Roman" w:cs="Times New Roman"/>
                  <w:b/>
                  <w:bCs/>
                  <w:color w:val="auto"/>
                  <w:spacing w:val="-2"/>
                  <w:sz w:val="20"/>
                  <w:szCs w:val="20"/>
                </w:rPr>
                <w:id w:val="-20314985"/>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rPr>
                  <w:t>☐</w:t>
                </w:r>
              </w:sdtContent>
            </w:sdt>
            <w:r w:rsidRPr="00D03C10">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1324557153"/>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rPr>
                  <w:t>☐</w:t>
                </w:r>
              </w:sdtContent>
            </w:sdt>
            <w:r w:rsidRPr="00D03C10">
              <w:rPr>
                <w:rFonts w:ascii="Times New Roman" w:hAnsi="Times New Roman" w:cs="Times New Roman"/>
                <w:bCs/>
                <w:color w:val="auto"/>
                <w:spacing w:val="-2"/>
                <w:sz w:val="20"/>
                <w:szCs w:val="20"/>
              </w:rPr>
              <w:t xml:space="preserve"> No</w:t>
            </w:r>
          </w:p>
          <w:p w14:paraId="398574CD" w14:textId="2835A2F5" w:rsidR="00CA4F15" w:rsidRPr="00D03C10" w:rsidRDefault="00CA4F15" w:rsidP="00BB5C08">
            <w:pPr>
              <w:pStyle w:val="Subtitle"/>
              <w:rPr>
                <w:rFonts w:ascii="Times New Roman" w:hAnsi="Times New Roman" w:cs="Times New Roman"/>
                <w:b/>
                <w:bCs/>
                <w:color w:val="auto"/>
                <w:spacing w:val="-2"/>
                <w:sz w:val="20"/>
                <w:szCs w:val="20"/>
              </w:rPr>
            </w:pPr>
            <w:r w:rsidRPr="00D03C10">
              <w:rPr>
                <w:rFonts w:ascii="Times New Roman" w:eastAsia="MS Gothic" w:hAnsi="Times New Roman" w:cs="Times New Roman"/>
                <w:bCs/>
                <w:color w:val="auto"/>
                <w:spacing w:val="-2"/>
                <w:sz w:val="20"/>
                <w:szCs w:val="20"/>
              </w:rPr>
              <w:t xml:space="preserve">At tertiary packing level, in accordance with Annex </w:t>
            </w:r>
            <w:r w:rsidR="00226CB8" w:rsidRPr="00D03C10">
              <w:rPr>
                <w:rFonts w:ascii="Times New Roman" w:eastAsia="MS Gothic" w:hAnsi="Times New Roman" w:cs="Times New Roman"/>
                <w:bCs/>
                <w:color w:val="auto"/>
                <w:spacing w:val="-2"/>
                <w:sz w:val="20"/>
                <w:szCs w:val="20"/>
              </w:rPr>
              <w:t>C</w:t>
            </w:r>
            <w:r w:rsidRPr="00D03C10">
              <w:rPr>
                <w:rFonts w:ascii="Times New Roman" w:eastAsia="MS Gothic" w:hAnsi="Times New Roman" w:cs="Times New Roman"/>
                <w:bCs/>
                <w:color w:val="auto"/>
                <w:spacing w:val="-2"/>
                <w:sz w:val="20"/>
                <w:szCs w:val="20"/>
              </w:rPr>
              <w:t xml:space="preserve">:       </w:t>
            </w:r>
            <w:sdt>
              <w:sdtPr>
                <w:rPr>
                  <w:rFonts w:ascii="Times New Roman" w:eastAsia="MS Gothic" w:hAnsi="Times New Roman" w:cs="Times New Roman"/>
                  <w:b/>
                  <w:bCs/>
                  <w:color w:val="auto"/>
                  <w:spacing w:val="-2"/>
                  <w:sz w:val="20"/>
                  <w:szCs w:val="20"/>
                </w:rPr>
                <w:id w:val="-882088324"/>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rPr>
                  <w:t>☐</w:t>
                </w:r>
              </w:sdtContent>
            </w:sdt>
            <w:r w:rsidRPr="00D03C10">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219203997"/>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rPr>
                  <w:t>☐</w:t>
                </w:r>
              </w:sdtContent>
            </w:sdt>
            <w:r w:rsidRPr="00D03C10">
              <w:rPr>
                <w:rFonts w:ascii="Times New Roman" w:hAnsi="Times New Roman" w:cs="Times New Roman"/>
                <w:bCs/>
                <w:color w:val="auto"/>
                <w:spacing w:val="-2"/>
                <w:sz w:val="20"/>
                <w:szCs w:val="20"/>
              </w:rPr>
              <w:t xml:space="preserve"> No</w:t>
            </w:r>
          </w:p>
          <w:p w14:paraId="2C4A40A7" w14:textId="28A286A4" w:rsidR="00CA4F15" w:rsidRDefault="00CA4F15" w:rsidP="00BB5C08">
            <w:pPr>
              <w:pStyle w:val="Subtitle"/>
              <w:rPr>
                <w:rFonts w:ascii="Times New Roman" w:hAnsi="Times New Roman" w:cs="Times New Roman"/>
                <w:bCs/>
                <w:color w:val="auto"/>
                <w:spacing w:val="-2"/>
                <w:sz w:val="20"/>
                <w:szCs w:val="20"/>
              </w:rPr>
            </w:pPr>
            <w:r w:rsidRPr="00D03C10">
              <w:rPr>
                <w:rFonts w:ascii="Times New Roman" w:hAnsi="Times New Roman" w:cs="Times New Roman"/>
                <w:bCs/>
                <w:color w:val="auto"/>
                <w:spacing w:val="-2"/>
                <w:sz w:val="20"/>
                <w:szCs w:val="20"/>
              </w:rPr>
              <w:t xml:space="preserve">Please </w:t>
            </w:r>
            <w:r w:rsidR="008563CB" w:rsidRPr="00D03C10">
              <w:rPr>
                <w:rFonts w:ascii="Times New Roman" w:hAnsi="Times New Roman" w:cs="Times New Roman"/>
                <w:bCs/>
                <w:color w:val="auto"/>
                <w:spacing w:val="-2"/>
                <w:sz w:val="20"/>
                <w:szCs w:val="20"/>
              </w:rPr>
              <w:t>advise</w:t>
            </w:r>
            <w:r w:rsidRPr="00D03C10">
              <w:rPr>
                <w:rFonts w:ascii="Times New Roman" w:hAnsi="Times New Roman" w:cs="Times New Roman"/>
                <w:bCs/>
                <w:color w:val="auto"/>
                <w:spacing w:val="-2"/>
                <w:sz w:val="20"/>
                <w:szCs w:val="20"/>
              </w:rPr>
              <w:t xml:space="preserve"> </w:t>
            </w:r>
            <w:r w:rsidR="00174379" w:rsidRPr="00D03C10">
              <w:rPr>
                <w:rFonts w:ascii="Times New Roman" w:hAnsi="Times New Roman" w:cs="Times New Roman"/>
                <w:bCs/>
                <w:color w:val="auto"/>
                <w:spacing w:val="-2"/>
                <w:sz w:val="20"/>
                <w:szCs w:val="20"/>
              </w:rPr>
              <w:t xml:space="preserve">the </w:t>
            </w:r>
            <w:r w:rsidRPr="00D03C10">
              <w:rPr>
                <w:rFonts w:ascii="Times New Roman" w:hAnsi="Times New Roman" w:cs="Times New Roman"/>
                <w:bCs/>
                <w:color w:val="auto"/>
                <w:spacing w:val="-2"/>
                <w:sz w:val="20"/>
                <w:szCs w:val="20"/>
              </w:rPr>
              <w:t>type of barcode which is included (i.e. GS</w:t>
            </w:r>
            <w:r w:rsidR="00556DF5">
              <w:rPr>
                <w:rFonts w:ascii="Times New Roman" w:hAnsi="Times New Roman" w:cs="Times New Roman"/>
                <w:bCs/>
                <w:color w:val="auto"/>
                <w:spacing w:val="-2"/>
                <w:sz w:val="20"/>
                <w:szCs w:val="20"/>
              </w:rPr>
              <w:t>1-</w:t>
            </w:r>
            <w:r w:rsidR="00CF28E4">
              <w:rPr>
                <w:rFonts w:ascii="Times New Roman" w:hAnsi="Times New Roman" w:cs="Times New Roman"/>
                <w:bCs/>
                <w:color w:val="auto"/>
                <w:spacing w:val="-2"/>
                <w:sz w:val="20"/>
                <w:szCs w:val="20"/>
              </w:rPr>
              <w:t xml:space="preserve">128 </w:t>
            </w:r>
            <w:r w:rsidRPr="00D03C10">
              <w:rPr>
                <w:rFonts w:ascii="Times New Roman" w:hAnsi="Times New Roman" w:cs="Times New Roman"/>
                <w:bCs/>
                <w:color w:val="auto"/>
                <w:spacing w:val="-2"/>
                <w:sz w:val="20"/>
                <w:szCs w:val="20"/>
              </w:rPr>
              <w:t>barcode, 2D Data Matrix barcode) and at which level of packing:</w:t>
            </w:r>
          </w:p>
          <w:p w14:paraId="48D53755" w14:textId="4D51A271" w:rsidR="00D72900" w:rsidRPr="00DD6A1E" w:rsidRDefault="00D72900" w:rsidP="00DD6A1E">
            <w:r>
              <w:t xml:space="preserve">Please confirm </w:t>
            </w:r>
            <w:r w:rsidR="006001B0">
              <w:t xml:space="preserve">implementation of expiry date </w:t>
            </w:r>
            <w:r w:rsidR="00CC74F7">
              <w:t>on secondary pack</w:t>
            </w:r>
            <w:r w:rsidR="006001B0">
              <w:t xml:space="preserve"> as</w:t>
            </w:r>
            <w:r w:rsidR="007F14E9">
              <w:t xml:space="preserve"> </w:t>
            </w:r>
            <w:r w:rsidR="009959F7">
              <w:t>MM. YYYY</w:t>
            </w:r>
            <w:r w:rsidR="00816081">
              <w:t xml:space="preserve">, </w:t>
            </w:r>
            <w:r w:rsidR="008C74E2">
              <w:t>MMM.YYYY</w:t>
            </w:r>
            <w:r w:rsidR="00816081">
              <w:t xml:space="preserve"> or </w:t>
            </w:r>
            <w:r w:rsidR="000845EB">
              <w:t>MMM.YY</w:t>
            </w:r>
            <w:r w:rsidR="005B0183">
              <w:t xml:space="preserve"> and reflected in barcode encoded data</w:t>
            </w:r>
            <w:r w:rsidR="001C1499">
              <w:t xml:space="preserve"> with the last day of respective month</w:t>
            </w:r>
            <w:r w:rsidR="00E164A0">
              <w:t>, in accordance with Annex C:</w:t>
            </w:r>
            <w:r w:rsidR="00E164A0" w:rsidRPr="00D03C10">
              <w:rPr>
                <w:rFonts w:eastAsia="MS Gothic"/>
                <w:bCs/>
                <w:spacing w:val="-2"/>
              </w:rPr>
              <w:t xml:space="preserve">   </w:t>
            </w:r>
            <w:r w:rsidR="001D5870">
              <w:rPr>
                <w:rFonts w:eastAsia="MS Gothic"/>
                <w:bCs/>
                <w:spacing w:val="-2"/>
              </w:rPr>
              <w:t xml:space="preserve">      </w:t>
            </w:r>
            <w:r w:rsidR="00387CC3">
              <w:rPr>
                <w:rFonts w:eastAsia="MS Gothic"/>
                <w:bCs/>
                <w:spacing w:val="-2"/>
              </w:rPr>
              <w:t xml:space="preserve">    </w:t>
            </w:r>
            <w:r w:rsidR="001D5870">
              <w:rPr>
                <w:rFonts w:eastAsia="MS Gothic"/>
                <w:bCs/>
                <w:spacing w:val="-2"/>
              </w:rPr>
              <w:t xml:space="preserve">   </w:t>
            </w:r>
            <w:r w:rsidR="00E164A0" w:rsidRPr="00D03C10">
              <w:rPr>
                <w:rFonts w:eastAsia="MS Gothic"/>
                <w:bCs/>
                <w:spacing w:val="-2"/>
              </w:rPr>
              <w:t xml:space="preserve">   </w:t>
            </w:r>
            <w:sdt>
              <w:sdtPr>
                <w:rPr>
                  <w:rFonts w:eastAsia="MS Gothic"/>
                  <w:b/>
                  <w:bCs/>
                  <w:spacing w:val="-2"/>
                </w:rPr>
                <w:id w:val="1704442751"/>
                <w14:checkbox>
                  <w14:checked w14:val="0"/>
                  <w14:checkedState w14:val="2612" w14:font="MS Gothic"/>
                  <w14:uncheckedState w14:val="2610" w14:font="MS Gothic"/>
                </w14:checkbox>
              </w:sdtPr>
              <w:sdtEndPr/>
              <w:sdtContent>
                <w:r w:rsidR="00E164A0" w:rsidRPr="00D03C10">
                  <w:rPr>
                    <w:rFonts w:ascii="Segoe UI Symbol" w:eastAsia="MS Gothic" w:hAnsi="Segoe UI Symbol" w:cs="Segoe UI Symbol"/>
                    <w:bCs/>
                    <w:spacing w:val="-2"/>
                  </w:rPr>
                  <w:t>☐</w:t>
                </w:r>
              </w:sdtContent>
            </w:sdt>
            <w:r w:rsidR="00E164A0" w:rsidRPr="00D03C10">
              <w:rPr>
                <w:bCs/>
                <w:spacing w:val="-2"/>
              </w:rPr>
              <w:t xml:space="preserve"> Yes   </w:t>
            </w:r>
            <w:sdt>
              <w:sdtPr>
                <w:rPr>
                  <w:b/>
                  <w:bCs/>
                  <w:spacing w:val="-2"/>
                </w:rPr>
                <w:id w:val="1862933316"/>
                <w14:checkbox>
                  <w14:checked w14:val="0"/>
                  <w14:checkedState w14:val="2612" w14:font="MS Gothic"/>
                  <w14:uncheckedState w14:val="2610" w14:font="MS Gothic"/>
                </w14:checkbox>
              </w:sdtPr>
              <w:sdtEndPr/>
              <w:sdtContent>
                <w:r w:rsidR="00E164A0" w:rsidRPr="00D03C10">
                  <w:rPr>
                    <w:rFonts w:ascii="Segoe UI Symbol" w:eastAsia="MS Gothic" w:hAnsi="Segoe UI Symbol" w:cs="Segoe UI Symbol"/>
                    <w:bCs/>
                    <w:spacing w:val="-2"/>
                  </w:rPr>
                  <w:t>☐</w:t>
                </w:r>
              </w:sdtContent>
            </w:sdt>
            <w:r w:rsidR="00E164A0" w:rsidRPr="00D03C10">
              <w:rPr>
                <w:bCs/>
                <w:spacing w:val="-2"/>
              </w:rPr>
              <w:t xml:space="preserve"> No</w:t>
            </w:r>
          </w:p>
          <w:p w14:paraId="06D6D70B" w14:textId="77777777" w:rsidR="00E164A0" w:rsidRDefault="00E164A0" w:rsidP="00BB5C08">
            <w:pPr>
              <w:pStyle w:val="Subtitle"/>
              <w:rPr>
                <w:rFonts w:ascii="Times New Roman" w:hAnsi="Times New Roman" w:cs="Times New Roman"/>
                <w:bCs/>
                <w:color w:val="auto"/>
                <w:spacing w:val="-2"/>
                <w:sz w:val="20"/>
                <w:szCs w:val="20"/>
              </w:rPr>
            </w:pPr>
          </w:p>
          <w:p w14:paraId="01AC2E7F" w14:textId="74591F75" w:rsidR="008C1A1F" w:rsidRPr="00D03C10" w:rsidRDefault="0021667F" w:rsidP="00BB5C08">
            <w:pPr>
              <w:pStyle w:val="Subtitle"/>
              <w:rPr>
                <w:rFonts w:ascii="Times New Roman" w:eastAsia="MS Gothic" w:hAnsi="Times New Roman" w:cs="Times New Roman"/>
                <w:b/>
                <w:bCs/>
                <w:color w:val="auto"/>
                <w:spacing w:val="-2"/>
                <w:sz w:val="20"/>
                <w:szCs w:val="20"/>
              </w:rPr>
            </w:pPr>
            <w:r w:rsidRPr="00D03C10">
              <w:rPr>
                <w:rFonts w:ascii="Times New Roman" w:hAnsi="Times New Roman" w:cs="Times New Roman"/>
                <w:bCs/>
                <w:color w:val="auto"/>
                <w:spacing w:val="-2"/>
                <w:sz w:val="20"/>
                <w:szCs w:val="20"/>
              </w:rPr>
              <w:t>Where</w:t>
            </w:r>
            <w:r w:rsidR="004C7C75" w:rsidRPr="00D03C10">
              <w:rPr>
                <w:rFonts w:ascii="Times New Roman" w:hAnsi="Times New Roman" w:cs="Times New Roman"/>
                <w:bCs/>
                <w:color w:val="auto"/>
                <w:spacing w:val="-2"/>
                <w:sz w:val="20"/>
                <w:szCs w:val="20"/>
              </w:rPr>
              <w:t xml:space="preserve"> the</w:t>
            </w:r>
            <w:r w:rsidR="00CA34F0" w:rsidRPr="00D03C10">
              <w:rPr>
                <w:rFonts w:ascii="Times New Roman" w:hAnsi="Times New Roman" w:cs="Times New Roman"/>
                <w:bCs/>
                <w:color w:val="auto"/>
                <w:spacing w:val="-2"/>
                <w:sz w:val="20"/>
                <w:szCs w:val="20"/>
              </w:rPr>
              <w:t xml:space="preserve"> diluent is packed separately</w:t>
            </w:r>
            <w:r w:rsidR="00EC5C53" w:rsidRPr="00D03C10">
              <w:rPr>
                <w:rFonts w:ascii="Times New Roman" w:hAnsi="Times New Roman" w:cs="Times New Roman"/>
                <w:bCs/>
                <w:color w:val="auto"/>
                <w:spacing w:val="-2"/>
                <w:sz w:val="20"/>
                <w:szCs w:val="20"/>
              </w:rPr>
              <w:t>, p</w:t>
            </w:r>
            <w:r w:rsidR="00CA4F15" w:rsidRPr="00D03C10">
              <w:rPr>
                <w:rFonts w:ascii="Times New Roman" w:hAnsi="Times New Roman" w:cs="Times New Roman"/>
                <w:bCs/>
                <w:color w:val="auto"/>
                <w:spacing w:val="-2"/>
                <w:sz w:val="20"/>
                <w:szCs w:val="20"/>
              </w:rPr>
              <w:t xml:space="preserve">lease provide information on </w:t>
            </w:r>
            <w:r w:rsidR="00724570" w:rsidRPr="00D03C10">
              <w:rPr>
                <w:rFonts w:ascii="Times New Roman" w:hAnsi="Times New Roman" w:cs="Times New Roman"/>
                <w:bCs/>
                <w:color w:val="auto"/>
                <w:spacing w:val="-2"/>
                <w:sz w:val="20"/>
                <w:szCs w:val="20"/>
              </w:rPr>
              <w:t>b</w:t>
            </w:r>
            <w:r w:rsidR="00CA4F15" w:rsidRPr="00D03C10">
              <w:rPr>
                <w:rFonts w:ascii="Times New Roman" w:hAnsi="Times New Roman" w:cs="Times New Roman"/>
                <w:bCs/>
                <w:color w:val="auto"/>
                <w:spacing w:val="-2"/>
                <w:sz w:val="20"/>
                <w:szCs w:val="20"/>
              </w:rPr>
              <w:t>ar</w:t>
            </w:r>
            <w:r w:rsidR="00724570" w:rsidRPr="00D03C10">
              <w:rPr>
                <w:rFonts w:ascii="Times New Roman" w:hAnsi="Times New Roman" w:cs="Times New Roman"/>
                <w:bCs/>
                <w:color w:val="auto"/>
                <w:spacing w:val="-2"/>
                <w:sz w:val="20"/>
                <w:szCs w:val="20"/>
              </w:rPr>
              <w:t xml:space="preserve"> </w:t>
            </w:r>
            <w:r w:rsidR="00CA4F15" w:rsidRPr="00D03C10">
              <w:rPr>
                <w:rFonts w:ascii="Times New Roman" w:hAnsi="Times New Roman" w:cs="Times New Roman"/>
                <w:bCs/>
                <w:color w:val="auto"/>
                <w:spacing w:val="-2"/>
                <w:sz w:val="20"/>
                <w:szCs w:val="20"/>
              </w:rPr>
              <w:t>code inclusion on secondary and tertiary packing level for diluent:</w:t>
            </w:r>
            <w:r w:rsidR="00773A07" w:rsidRPr="00D03C10">
              <w:rPr>
                <w:rFonts w:ascii="Times New Roman" w:hAnsi="Times New Roman" w:cs="Times New Roman"/>
                <w:bCs/>
                <w:color w:val="auto"/>
                <w:spacing w:val="-2"/>
                <w:sz w:val="20"/>
                <w:szCs w:val="20"/>
              </w:rPr>
              <w:t xml:space="preserve">                </w:t>
            </w:r>
            <w:r w:rsidR="00A2628D" w:rsidRPr="00D03C10">
              <w:rPr>
                <w:rFonts w:ascii="Times New Roman" w:eastAsia="MS Gothic" w:hAnsi="Times New Roman" w:cs="Times New Roman"/>
                <w:b/>
                <w:bCs/>
                <w:color w:val="auto"/>
                <w:spacing w:val="-2"/>
                <w:sz w:val="20"/>
                <w:szCs w:val="20"/>
              </w:rPr>
              <w:t xml:space="preserve"> </w:t>
            </w:r>
          </w:p>
          <w:p w14:paraId="6BFD0BEF" w14:textId="21A6E5C2" w:rsidR="00CA4F15" w:rsidRDefault="00B05ABB" w:rsidP="00BB5C08">
            <w:pPr>
              <w:pStyle w:val="Subtitle"/>
              <w:rPr>
                <w:rFonts w:ascii="Times New Roman" w:hAnsi="Times New Roman" w:cs="Times New Roman"/>
                <w:bCs/>
                <w:color w:val="auto"/>
                <w:spacing w:val="-2"/>
                <w:sz w:val="20"/>
                <w:szCs w:val="20"/>
              </w:rPr>
            </w:pPr>
            <w:sdt>
              <w:sdtPr>
                <w:rPr>
                  <w:rFonts w:ascii="Times New Roman" w:eastAsia="MS Gothic" w:hAnsi="Times New Roman" w:cs="Times New Roman"/>
                  <w:b/>
                  <w:bCs/>
                  <w:color w:val="auto"/>
                  <w:spacing w:val="-2"/>
                  <w:sz w:val="20"/>
                  <w:szCs w:val="20"/>
                </w:rPr>
                <w:id w:val="1995455035"/>
                <w14:checkbox>
                  <w14:checked w14:val="0"/>
                  <w14:checkedState w14:val="2612" w14:font="MS Gothic"/>
                  <w14:uncheckedState w14:val="2610" w14:font="MS Gothic"/>
                </w14:checkbox>
              </w:sdtPr>
              <w:sdtEndPr/>
              <w:sdtContent>
                <w:r w:rsidR="00A2628D" w:rsidRPr="00D03C10">
                  <w:rPr>
                    <w:rFonts w:ascii="Segoe UI Symbol" w:eastAsia="MS Gothic" w:hAnsi="Segoe UI Symbol" w:cs="Segoe UI Symbol"/>
                    <w:bCs/>
                    <w:color w:val="auto"/>
                    <w:spacing w:val="-2"/>
                    <w:sz w:val="20"/>
                    <w:szCs w:val="20"/>
                  </w:rPr>
                  <w:t>☐</w:t>
                </w:r>
              </w:sdtContent>
            </w:sdt>
            <w:r w:rsidR="00A2628D" w:rsidRPr="00D03C10">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973031443"/>
                <w14:checkbox>
                  <w14:checked w14:val="0"/>
                  <w14:checkedState w14:val="2612" w14:font="MS Gothic"/>
                  <w14:uncheckedState w14:val="2610" w14:font="MS Gothic"/>
                </w14:checkbox>
              </w:sdtPr>
              <w:sdtEndPr/>
              <w:sdtContent>
                <w:r w:rsidR="00A2628D" w:rsidRPr="00D03C10">
                  <w:rPr>
                    <w:rFonts w:ascii="Segoe UI Symbol" w:eastAsia="MS Gothic" w:hAnsi="Segoe UI Symbol" w:cs="Segoe UI Symbol"/>
                    <w:bCs/>
                    <w:color w:val="auto"/>
                    <w:spacing w:val="-2"/>
                    <w:sz w:val="20"/>
                    <w:szCs w:val="20"/>
                  </w:rPr>
                  <w:t>☐</w:t>
                </w:r>
              </w:sdtContent>
            </w:sdt>
            <w:r w:rsidR="00A2628D" w:rsidRPr="00D03C10">
              <w:rPr>
                <w:rFonts w:ascii="Times New Roman" w:hAnsi="Times New Roman" w:cs="Times New Roman"/>
                <w:bCs/>
                <w:color w:val="auto"/>
                <w:spacing w:val="-2"/>
                <w:sz w:val="20"/>
                <w:szCs w:val="20"/>
              </w:rPr>
              <w:t xml:space="preserve"> No</w:t>
            </w:r>
            <w:r w:rsidR="00A2628D" w:rsidRPr="00D03C10">
              <w:rPr>
                <w:rFonts w:ascii="Times New Roman" w:eastAsia="MS Gothic" w:hAnsi="Times New Roman" w:cs="Times New Roman"/>
                <w:b/>
                <w:bCs/>
                <w:color w:val="auto"/>
                <w:spacing w:val="-2"/>
                <w:sz w:val="20"/>
                <w:szCs w:val="20"/>
              </w:rPr>
              <w:t xml:space="preserve"> </w:t>
            </w:r>
            <w:sdt>
              <w:sdtPr>
                <w:rPr>
                  <w:rFonts w:ascii="Times New Roman" w:hAnsi="Times New Roman" w:cs="Times New Roman"/>
                  <w:b/>
                  <w:bCs/>
                  <w:color w:val="auto"/>
                  <w:spacing w:val="-2"/>
                  <w:sz w:val="20"/>
                  <w:szCs w:val="20"/>
                </w:rPr>
                <w:id w:val="656036632"/>
                <w14:checkbox>
                  <w14:checked w14:val="0"/>
                  <w14:checkedState w14:val="2612" w14:font="MS Gothic"/>
                  <w14:uncheckedState w14:val="2610" w14:font="MS Gothic"/>
                </w14:checkbox>
              </w:sdtPr>
              <w:sdtEndPr/>
              <w:sdtContent>
                <w:r w:rsidR="007E2665" w:rsidRPr="00D03C10">
                  <w:rPr>
                    <w:rFonts w:ascii="MS Gothic" w:eastAsia="MS Gothic" w:hAnsi="MS Gothic" w:cs="Times New Roman" w:hint="eastAsia"/>
                    <w:b/>
                    <w:bCs/>
                    <w:color w:val="auto"/>
                    <w:spacing w:val="-2"/>
                    <w:sz w:val="20"/>
                    <w:szCs w:val="20"/>
                  </w:rPr>
                  <w:t>☐</w:t>
                </w:r>
              </w:sdtContent>
            </w:sdt>
            <w:r w:rsidR="00A2628D" w:rsidRPr="00D03C10">
              <w:rPr>
                <w:rFonts w:ascii="Times New Roman" w:hAnsi="Times New Roman" w:cs="Times New Roman"/>
                <w:bCs/>
                <w:color w:val="auto"/>
                <w:spacing w:val="-2"/>
                <w:sz w:val="20"/>
                <w:szCs w:val="20"/>
              </w:rPr>
              <w:t xml:space="preserve"> Not relevant </w:t>
            </w:r>
            <w:r w:rsidR="00783C33" w:rsidRPr="00D03C10">
              <w:rPr>
                <w:rFonts w:ascii="Times New Roman" w:hAnsi="Times New Roman" w:cs="Times New Roman"/>
                <w:bCs/>
                <w:color w:val="auto"/>
                <w:spacing w:val="-2"/>
                <w:sz w:val="20"/>
                <w:szCs w:val="20"/>
              </w:rPr>
              <w:t>(</w:t>
            </w:r>
            <w:r w:rsidR="00A2628D" w:rsidRPr="00D03C10">
              <w:rPr>
                <w:rFonts w:ascii="Times New Roman" w:hAnsi="Times New Roman" w:cs="Times New Roman"/>
                <w:bCs/>
                <w:color w:val="auto"/>
                <w:spacing w:val="-2"/>
                <w:sz w:val="20"/>
                <w:szCs w:val="20"/>
              </w:rPr>
              <w:t>no diluent</w:t>
            </w:r>
            <w:r w:rsidR="00783C33" w:rsidRPr="00D03C10">
              <w:rPr>
                <w:rFonts w:ascii="Times New Roman" w:hAnsi="Times New Roman" w:cs="Times New Roman"/>
                <w:bCs/>
                <w:color w:val="auto"/>
                <w:spacing w:val="-2"/>
                <w:sz w:val="20"/>
                <w:szCs w:val="20"/>
              </w:rPr>
              <w:t xml:space="preserve"> supplied</w:t>
            </w:r>
            <w:r w:rsidR="00D60357" w:rsidRPr="00D03C10">
              <w:rPr>
                <w:rFonts w:ascii="Times New Roman" w:hAnsi="Times New Roman" w:cs="Times New Roman"/>
                <w:bCs/>
                <w:color w:val="auto"/>
                <w:spacing w:val="-2"/>
                <w:sz w:val="20"/>
                <w:szCs w:val="20"/>
              </w:rPr>
              <w:t xml:space="preserve"> in separate secondary pack</w:t>
            </w:r>
            <w:r w:rsidR="008A27AC" w:rsidRPr="00D03C10">
              <w:rPr>
                <w:rFonts w:ascii="Times New Roman" w:hAnsi="Times New Roman" w:cs="Times New Roman"/>
                <w:bCs/>
                <w:color w:val="auto"/>
                <w:spacing w:val="-2"/>
                <w:sz w:val="20"/>
                <w:szCs w:val="20"/>
              </w:rPr>
              <w:t>)</w:t>
            </w:r>
          </w:p>
          <w:p w14:paraId="34A5340F" w14:textId="40CAE40A" w:rsidR="002605E1" w:rsidRDefault="002605E1" w:rsidP="002605E1"/>
          <w:p w14:paraId="59CB1E24" w14:textId="06305902" w:rsidR="00CA4F15" w:rsidRPr="00BF509B" w:rsidRDefault="00CA4F15" w:rsidP="00F60CC1"/>
        </w:tc>
      </w:tr>
      <w:tr w:rsidR="00490110" w:rsidRPr="00BF509B" w14:paraId="24B01CA3" w14:textId="77777777" w:rsidTr="72B665B3">
        <w:trPr>
          <w:cantSplit/>
          <w:trHeight w:val="341"/>
        </w:trPr>
        <w:tc>
          <w:tcPr>
            <w:tcW w:w="1979" w:type="dxa"/>
            <w:shd w:val="clear" w:color="auto" w:fill="B8CCE4" w:themeFill="accent1" w:themeFillTint="66"/>
            <w:vAlign w:val="center"/>
          </w:tcPr>
          <w:p w14:paraId="7147EDF1" w14:textId="1E34C22F" w:rsidR="00490110" w:rsidRPr="00D64DCD" w:rsidRDefault="00C97B6D" w:rsidP="00BB5C08">
            <w:pPr>
              <w:spacing w:before="120" w:after="120"/>
            </w:pPr>
            <w:r w:rsidRPr="00D64DCD">
              <w:t xml:space="preserve">Barcodes </w:t>
            </w:r>
            <w:r w:rsidR="000E3902" w:rsidRPr="00D64DCD">
              <w:t>ser</w:t>
            </w:r>
            <w:r w:rsidR="009C4A54" w:rsidRPr="00D64DCD">
              <w:t>ialization and aggregation</w:t>
            </w:r>
          </w:p>
        </w:tc>
        <w:tc>
          <w:tcPr>
            <w:tcW w:w="7566" w:type="dxa"/>
            <w:gridSpan w:val="3"/>
            <w:vAlign w:val="center"/>
          </w:tcPr>
          <w:p w14:paraId="10283203" w14:textId="3E8CEEDC" w:rsidR="000E3902" w:rsidRPr="00D64DCD" w:rsidRDefault="000E3902" w:rsidP="000E3902">
            <w:pPr>
              <w:pStyle w:val="Subtitle"/>
              <w:rPr>
                <w:rFonts w:ascii="Times New Roman" w:hAnsi="Times New Roman" w:cs="Times New Roman"/>
                <w:bCs/>
                <w:color w:val="auto"/>
                <w:spacing w:val="-2"/>
                <w:sz w:val="20"/>
                <w:szCs w:val="20"/>
              </w:rPr>
            </w:pPr>
            <w:r w:rsidRPr="00D64DCD">
              <w:rPr>
                <w:rFonts w:ascii="Times New Roman" w:hAnsi="Times New Roman" w:cs="Times New Roman"/>
                <w:bCs/>
                <w:color w:val="auto"/>
                <w:spacing w:val="-2"/>
                <w:sz w:val="20"/>
                <w:szCs w:val="20"/>
              </w:rPr>
              <w:t xml:space="preserve">Serialisation and aggregation of barcodes is a </w:t>
            </w:r>
            <w:r w:rsidRPr="00D64DCD">
              <w:rPr>
                <w:rFonts w:ascii="Times New Roman" w:hAnsi="Times New Roman" w:cs="Times New Roman"/>
                <w:b/>
                <w:color w:val="auto"/>
                <w:spacing w:val="-2"/>
                <w:sz w:val="20"/>
                <w:szCs w:val="20"/>
              </w:rPr>
              <w:t>preferred</w:t>
            </w:r>
            <w:r w:rsidRPr="00D64DCD">
              <w:rPr>
                <w:rFonts w:ascii="Times New Roman" w:hAnsi="Times New Roman" w:cs="Times New Roman"/>
                <w:bCs/>
                <w:color w:val="auto"/>
                <w:spacing w:val="-2"/>
                <w:sz w:val="20"/>
                <w:szCs w:val="20"/>
              </w:rPr>
              <w:t xml:space="preserve"> requirement</w:t>
            </w:r>
            <w:r w:rsidR="00A453A7" w:rsidRPr="00D64DCD">
              <w:rPr>
                <w:rFonts w:ascii="Times New Roman" w:hAnsi="Times New Roman" w:cs="Times New Roman"/>
                <w:bCs/>
                <w:color w:val="auto"/>
                <w:spacing w:val="-2"/>
                <w:sz w:val="20"/>
                <w:szCs w:val="20"/>
              </w:rPr>
              <w:t>.</w:t>
            </w:r>
            <w:r w:rsidRPr="00D64DCD">
              <w:rPr>
                <w:rFonts w:ascii="Times New Roman" w:hAnsi="Times New Roman" w:cs="Times New Roman"/>
                <w:bCs/>
                <w:color w:val="auto"/>
                <w:spacing w:val="-2"/>
                <w:sz w:val="20"/>
                <w:szCs w:val="20"/>
              </w:rPr>
              <w:t xml:space="preserve"> Please advise if serialisation and aggregation is already implemented</w:t>
            </w:r>
            <w:r w:rsidR="00191A41" w:rsidRPr="00D64DCD">
              <w:rPr>
                <w:rFonts w:ascii="Times New Roman" w:hAnsi="Times New Roman" w:cs="Times New Roman"/>
                <w:bCs/>
                <w:color w:val="auto"/>
                <w:spacing w:val="-2"/>
                <w:sz w:val="20"/>
                <w:szCs w:val="20"/>
              </w:rPr>
              <w:t xml:space="preserve"> for the offered product</w:t>
            </w:r>
            <w:r w:rsidRPr="00D64DCD">
              <w:rPr>
                <w:rFonts w:ascii="Times New Roman" w:hAnsi="Times New Roman" w:cs="Times New Roman"/>
                <w:bCs/>
                <w:color w:val="auto"/>
                <w:spacing w:val="-2"/>
                <w:sz w:val="20"/>
                <w:szCs w:val="20"/>
              </w:rPr>
              <w:t xml:space="preserve"> and if not, whether you are working towards implementation </w:t>
            </w:r>
            <w:r w:rsidR="00225787" w:rsidRPr="00D64DCD">
              <w:rPr>
                <w:rFonts w:ascii="Times New Roman" w:hAnsi="Times New Roman" w:cs="Times New Roman"/>
                <w:bCs/>
                <w:color w:val="auto"/>
                <w:spacing w:val="-2"/>
                <w:sz w:val="20"/>
                <w:szCs w:val="20"/>
              </w:rPr>
              <w:t>thereof</w:t>
            </w:r>
            <w:r w:rsidRPr="00D64DCD">
              <w:rPr>
                <w:rFonts w:ascii="Times New Roman" w:hAnsi="Times New Roman" w:cs="Times New Roman"/>
                <w:bCs/>
                <w:color w:val="auto"/>
                <w:spacing w:val="-2"/>
                <w:sz w:val="20"/>
                <w:szCs w:val="20"/>
              </w:rPr>
              <w:t xml:space="preserve">, including the timeline for implementation. </w:t>
            </w:r>
          </w:p>
          <w:p w14:paraId="71135D13" w14:textId="77777777" w:rsidR="000E3902" w:rsidRPr="00D64DCD" w:rsidRDefault="000E3902" w:rsidP="000E3902">
            <w:pPr>
              <w:pStyle w:val="Subtitle"/>
              <w:rPr>
                <w:rFonts w:ascii="Times New Roman" w:hAnsi="Times New Roman" w:cs="Times New Roman"/>
                <w:bCs/>
                <w:color w:val="auto"/>
                <w:spacing w:val="-2"/>
                <w:sz w:val="20"/>
                <w:szCs w:val="20"/>
              </w:rPr>
            </w:pPr>
            <w:r w:rsidRPr="00D64DCD">
              <w:rPr>
                <w:rFonts w:ascii="Times New Roman" w:hAnsi="Times New Roman" w:cs="Times New Roman"/>
                <w:bCs/>
                <w:color w:val="auto"/>
                <w:spacing w:val="-2"/>
                <w:sz w:val="20"/>
                <w:szCs w:val="20"/>
              </w:rPr>
              <w:t>Serialization a</w:t>
            </w:r>
            <w:r w:rsidRPr="00D64DCD">
              <w:rPr>
                <w:rFonts w:ascii="Times New Roman" w:eastAsia="MS Gothic" w:hAnsi="Times New Roman" w:cs="Times New Roman"/>
                <w:bCs/>
                <w:color w:val="auto"/>
                <w:spacing w:val="-2"/>
                <w:sz w:val="20"/>
                <w:szCs w:val="20"/>
              </w:rPr>
              <w:t xml:space="preserve">t secondary packing level, in accordance with Annex C:  </w:t>
            </w:r>
            <w:sdt>
              <w:sdtPr>
                <w:rPr>
                  <w:rFonts w:ascii="Times New Roman" w:eastAsia="MS Gothic" w:hAnsi="Times New Roman" w:cs="Times New Roman"/>
                  <w:b/>
                  <w:bCs/>
                  <w:color w:val="auto"/>
                  <w:spacing w:val="-2"/>
                  <w:sz w:val="20"/>
                  <w:szCs w:val="20"/>
                </w:rPr>
                <w:id w:val="2101754315"/>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rPr>
                  <w:t>☐</w:t>
                </w:r>
              </w:sdtContent>
            </w:sdt>
            <w:r w:rsidRPr="00D64DCD">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2016567590"/>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rPr>
                  <w:t>☐</w:t>
                </w:r>
              </w:sdtContent>
            </w:sdt>
            <w:r w:rsidRPr="00D64DCD">
              <w:rPr>
                <w:rFonts w:ascii="Times New Roman" w:hAnsi="Times New Roman" w:cs="Times New Roman"/>
                <w:bCs/>
                <w:color w:val="auto"/>
                <w:spacing w:val="-2"/>
                <w:sz w:val="20"/>
                <w:szCs w:val="20"/>
              </w:rPr>
              <w:t xml:space="preserve"> No*</w:t>
            </w:r>
          </w:p>
          <w:p w14:paraId="0EE6A6C1" w14:textId="77777777" w:rsidR="000E3902" w:rsidRPr="00D64DCD" w:rsidRDefault="000E3902" w:rsidP="000E3902">
            <w:pPr>
              <w:pStyle w:val="Subtitle"/>
              <w:rPr>
                <w:rFonts w:ascii="Times New Roman" w:hAnsi="Times New Roman" w:cs="Times New Roman"/>
                <w:bCs/>
                <w:color w:val="auto"/>
                <w:spacing w:val="-2"/>
                <w:sz w:val="20"/>
                <w:szCs w:val="20"/>
              </w:rPr>
            </w:pPr>
            <w:r w:rsidRPr="00D64DCD">
              <w:rPr>
                <w:rFonts w:ascii="Times New Roman" w:eastAsia="MS Gothic" w:hAnsi="Times New Roman" w:cs="Times New Roman"/>
                <w:bCs/>
                <w:color w:val="auto"/>
                <w:spacing w:val="-2"/>
                <w:sz w:val="20"/>
                <w:szCs w:val="20"/>
              </w:rPr>
              <w:t xml:space="preserve">Serialization at tertiary packing level, in accordance with Annex C:       </w:t>
            </w:r>
            <w:sdt>
              <w:sdtPr>
                <w:rPr>
                  <w:rFonts w:ascii="Times New Roman" w:eastAsia="MS Gothic" w:hAnsi="Times New Roman" w:cs="Times New Roman"/>
                  <w:b/>
                  <w:bCs/>
                  <w:color w:val="auto"/>
                  <w:spacing w:val="-2"/>
                  <w:sz w:val="20"/>
                  <w:szCs w:val="20"/>
                </w:rPr>
                <w:id w:val="1239673684"/>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rPr>
                  <w:t>☐</w:t>
                </w:r>
              </w:sdtContent>
            </w:sdt>
            <w:r w:rsidRPr="00D64DCD">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1542093720"/>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rPr>
                  <w:t>☐</w:t>
                </w:r>
              </w:sdtContent>
            </w:sdt>
            <w:r w:rsidRPr="00D64DCD">
              <w:rPr>
                <w:rFonts w:ascii="Times New Roman" w:hAnsi="Times New Roman" w:cs="Times New Roman"/>
                <w:bCs/>
                <w:color w:val="auto"/>
                <w:spacing w:val="-2"/>
                <w:sz w:val="20"/>
                <w:szCs w:val="20"/>
              </w:rPr>
              <w:t xml:space="preserve"> No*</w:t>
            </w:r>
          </w:p>
          <w:p w14:paraId="4197EF8A" w14:textId="77777777" w:rsidR="000E3902" w:rsidRPr="00D64DCD" w:rsidRDefault="000E3902" w:rsidP="000E3902">
            <w:r w:rsidRPr="00D64DCD">
              <w:t>Aggregation in place, in accordance with Annex C:</w:t>
            </w:r>
            <w:r w:rsidRPr="00D64DCD">
              <w:rPr>
                <w:rFonts w:eastAsia="MS Gothic"/>
                <w:bCs/>
                <w:spacing w:val="-2"/>
              </w:rPr>
              <w:t xml:space="preserve">                               </w:t>
            </w:r>
            <w:sdt>
              <w:sdtPr>
                <w:rPr>
                  <w:rFonts w:eastAsia="MS Gothic"/>
                  <w:b/>
                  <w:bCs/>
                  <w:spacing w:val="-2"/>
                </w:rPr>
                <w:id w:val="-590855487"/>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rPr>
                  <w:t>☐</w:t>
                </w:r>
              </w:sdtContent>
            </w:sdt>
            <w:r w:rsidRPr="00D64DCD">
              <w:rPr>
                <w:bCs/>
                <w:spacing w:val="-2"/>
              </w:rPr>
              <w:t xml:space="preserve"> Yes   </w:t>
            </w:r>
            <w:sdt>
              <w:sdtPr>
                <w:rPr>
                  <w:b/>
                  <w:bCs/>
                  <w:spacing w:val="-2"/>
                </w:rPr>
                <w:id w:val="758641475"/>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rPr>
                  <w:t>☐</w:t>
                </w:r>
              </w:sdtContent>
            </w:sdt>
            <w:r w:rsidRPr="00D64DCD">
              <w:rPr>
                <w:bCs/>
                <w:spacing w:val="-2"/>
              </w:rPr>
              <w:t xml:space="preserve"> No*</w:t>
            </w:r>
          </w:p>
          <w:p w14:paraId="21E88FEC" w14:textId="77777777" w:rsidR="00B132FB" w:rsidRPr="00D64DCD" w:rsidRDefault="00B132FB" w:rsidP="000E3902">
            <w:pPr>
              <w:pStyle w:val="Subtitle"/>
              <w:rPr>
                <w:rFonts w:ascii="Times New Roman" w:hAnsi="Times New Roman" w:cs="Times New Roman"/>
                <w:bCs/>
                <w:color w:val="auto"/>
                <w:spacing w:val="-2"/>
                <w:sz w:val="20"/>
                <w:szCs w:val="20"/>
              </w:rPr>
            </w:pPr>
          </w:p>
          <w:p w14:paraId="6A565496" w14:textId="0B63CA0E" w:rsidR="000E3902" w:rsidRPr="00D64DCD" w:rsidRDefault="007E2665" w:rsidP="000E3902">
            <w:pPr>
              <w:pStyle w:val="Subtitle"/>
              <w:rPr>
                <w:rFonts w:ascii="Times New Roman" w:hAnsi="Times New Roman" w:cs="Times New Roman"/>
                <w:bCs/>
                <w:color w:val="auto"/>
                <w:spacing w:val="-2"/>
                <w:sz w:val="20"/>
                <w:szCs w:val="20"/>
              </w:rPr>
            </w:pPr>
            <w:r w:rsidRPr="00D64DCD">
              <w:rPr>
                <w:rFonts w:ascii="Times New Roman" w:hAnsi="Times New Roman" w:cs="Times New Roman"/>
                <w:bCs/>
                <w:color w:val="auto"/>
                <w:spacing w:val="-2"/>
                <w:sz w:val="20"/>
                <w:szCs w:val="20"/>
              </w:rPr>
              <w:t xml:space="preserve">Where </w:t>
            </w:r>
            <w:r w:rsidR="006B00AD" w:rsidRPr="00D64DCD">
              <w:rPr>
                <w:rFonts w:ascii="Times New Roman" w:hAnsi="Times New Roman" w:cs="Times New Roman"/>
                <w:bCs/>
                <w:color w:val="auto"/>
                <w:spacing w:val="-2"/>
                <w:sz w:val="20"/>
                <w:szCs w:val="20"/>
              </w:rPr>
              <w:t xml:space="preserve">the diluent </w:t>
            </w:r>
            <w:r w:rsidR="005D6B06" w:rsidRPr="00D64DCD">
              <w:rPr>
                <w:rFonts w:ascii="Times New Roman" w:hAnsi="Times New Roman" w:cs="Times New Roman"/>
                <w:bCs/>
                <w:color w:val="auto"/>
                <w:spacing w:val="-2"/>
                <w:sz w:val="20"/>
                <w:szCs w:val="20"/>
              </w:rPr>
              <w:t>is packe</w:t>
            </w:r>
            <w:r w:rsidR="003F40AB" w:rsidRPr="00D64DCD">
              <w:rPr>
                <w:rFonts w:ascii="Times New Roman" w:hAnsi="Times New Roman" w:cs="Times New Roman"/>
                <w:bCs/>
                <w:color w:val="auto"/>
                <w:spacing w:val="-2"/>
                <w:sz w:val="20"/>
                <w:szCs w:val="20"/>
              </w:rPr>
              <w:t>d</w:t>
            </w:r>
            <w:r w:rsidR="005D6B06" w:rsidRPr="00D64DCD">
              <w:rPr>
                <w:rFonts w:ascii="Times New Roman" w:hAnsi="Times New Roman" w:cs="Times New Roman"/>
                <w:bCs/>
                <w:color w:val="auto"/>
                <w:spacing w:val="-2"/>
                <w:sz w:val="20"/>
                <w:szCs w:val="20"/>
              </w:rPr>
              <w:t xml:space="preserve"> </w:t>
            </w:r>
            <w:r w:rsidR="003F40AB" w:rsidRPr="00D64DCD">
              <w:rPr>
                <w:rFonts w:ascii="Times New Roman" w:hAnsi="Times New Roman" w:cs="Times New Roman"/>
                <w:bCs/>
                <w:color w:val="auto"/>
                <w:spacing w:val="-2"/>
                <w:sz w:val="20"/>
                <w:szCs w:val="20"/>
              </w:rPr>
              <w:t>separately</w:t>
            </w:r>
            <w:r w:rsidRPr="00D64DCD">
              <w:rPr>
                <w:rFonts w:ascii="Times New Roman" w:hAnsi="Times New Roman" w:cs="Times New Roman"/>
                <w:bCs/>
                <w:color w:val="auto"/>
                <w:spacing w:val="-2"/>
                <w:sz w:val="20"/>
                <w:szCs w:val="20"/>
              </w:rPr>
              <w:t>, p</w:t>
            </w:r>
            <w:r w:rsidR="000E3902" w:rsidRPr="00D64DCD">
              <w:rPr>
                <w:rFonts w:ascii="Times New Roman" w:hAnsi="Times New Roman" w:cs="Times New Roman"/>
                <w:bCs/>
                <w:color w:val="auto"/>
                <w:spacing w:val="-2"/>
                <w:sz w:val="20"/>
                <w:szCs w:val="20"/>
              </w:rPr>
              <w:t xml:space="preserve">lease provide information on serialized bar code inclusion on secondary and tertiary packing level for diluents: </w:t>
            </w:r>
            <w:sdt>
              <w:sdtPr>
                <w:rPr>
                  <w:rFonts w:ascii="Times New Roman" w:eastAsia="MS Gothic" w:hAnsi="Times New Roman" w:cs="Times New Roman"/>
                  <w:b/>
                  <w:bCs/>
                  <w:color w:val="auto"/>
                  <w:spacing w:val="-2"/>
                  <w:sz w:val="20"/>
                  <w:szCs w:val="20"/>
                </w:rPr>
                <w:id w:val="255636385"/>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rPr>
                  <w:t>☐</w:t>
                </w:r>
              </w:sdtContent>
            </w:sdt>
            <w:r w:rsidR="000E3902" w:rsidRPr="00D64DCD">
              <w:rPr>
                <w:rFonts w:ascii="Times New Roman" w:hAnsi="Times New Roman" w:cs="Times New Roman"/>
                <w:bCs/>
                <w:color w:val="auto"/>
                <w:spacing w:val="-2"/>
                <w:sz w:val="20"/>
                <w:szCs w:val="20"/>
              </w:rPr>
              <w:t xml:space="preserve"> Yes   </w:t>
            </w:r>
            <w:sdt>
              <w:sdtPr>
                <w:rPr>
                  <w:rFonts w:ascii="Times New Roman" w:hAnsi="Times New Roman" w:cs="Times New Roman"/>
                  <w:b/>
                  <w:bCs/>
                  <w:color w:val="auto"/>
                  <w:spacing w:val="-2"/>
                  <w:sz w:val="20"/>
                  <w:szCs w:val="20"/>
                </w:rPr>
                <w:id w:val="-1893884520"/>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rPr>
                  <w:t>☐</w:t>
                </w:r>
              </w:sdtContent>
            </w:sdt>
            <w:r w:rsidR="000E3902" w:rsidRPr="00D64DCD">
              <w:rPr>
                <w:rFonts w:ascii="Times New Roman" w:hAnsi="Times New Roman" w:cs="Times New Roman"/>
                <w:bCs/>
                <w:color w:val="auto"/>
                <w:spacing w:val="-2"/>
                <w:sz w:val="20"/>
                <w:szCs w:val="20"/>
              </w:rPr>
              <w:t xml:space="preserve"> No*   </w:t>
            </w:r>
            <w:r w:rsidR="000E3902" w:rsidRPr="00D64DCD">
              <w:rPr>
                <w:rFonts w:ascii="Times New Roman" w:eastAsia="MS Gothic" w:hAnsi="Times New Roman" w:cs="Times New Roman"/>
                <w:b/>
                <w:bCs/>
                <w:color w:val="auto"/>
                <w:spacing w:val="-2"/>
                <w:sz w:val="20"/>
                <w:szCs w:val="20"/>
              </w:rPr>
              <w:t xml:space="preserve"> </w:t>
            </w:r>
            <w:sdt>
              <w:sdtPr>
                <w:rPr>
                  <w:rFonts w:ascii="Times New Roman" w:hAnsi="Times New Roman" w:cs="Times New Roman"/>
                  <w:b/>
                  <w:bCs/>
                  <w:color w:val="auto"/>
                  <w:spacing w:val="-2"/>
                  <w:sz w:val="20"/>
                  <w:szCs w:val="20"/>
                </w:rPr>
                <w:id w:val="620489972"/>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rPr>
                  <w:t>☐</w:t>
                </w:r>
              </w:sdtContent>
            </w:sdt>
            <w:r w:rsidR="000E3902" w:rsidRPr="00D64DCD">
              <w:rPr>
                <w:rFonts w:ascii="Times New Roman" w:hAnsi="Times New Roman" w:cs="Times New Roman"/>
                <w:bCs/>
                <w:color w:val="auto"/>
                <w:spacing w:val="-2"/>
                <w:sz w:val="20"/>
                <w:szCs w:val="20"/>
              </w:rPr>
              <w:t xml:space="preserve"> Not relevant (no diluent supplied</w:t>
            </w:r>
            <w:r w:rsidRPr="00D64DCD">
              <w:rPr>
                <w:rFonts w:ascii="Times New Roman" w:hAnsi="Times New Roman" w:cs="Times New Roman"/>
                <w:bCs/>
                <w:color w:val="auto"/>
                <w:spacing w:val="-2"/>
                <w:sz w:val="20"/>
                <w:szCs w:val="20"/>
              </w:rPr>
              <w:t xml:space="preserve"> in separate secondary pack</w:t>
            </w:r>
            <w:r w:rsidR="000E3902" w:rsidRPr="00D64DCD">
              <w:rPr>
                <w:rFonts w:ascii="Times New Roman" w:hAnsi="Times New Roman" w:cs="Times New Roman"/>
                <w:bCs/>
                <w:color w:val="auto"/>
                <w:spacing w:val="-2"/>
                <w:sz w:val="20"/>
                <w:szCs w:val="20"/>
              </w:rPr>
              <w:t>)</w:t>
            </w:r>
          </w:p>
          <w:p w14:paraId="0CF7FCE6" w14:textId="5F551493" w:rsidR="000E3902" w:rsidRDefault="000E3902" w:rsidP="000E3902">
            <w:pPr>
              <w:pStyle w:val="Subtitle"/>
              <w:rPr>
                <w:rFonts w:ascii="Times New Roman" w:hAnsi="Times New Roman" w:cs="Times New Roman"/>
                <w:bCs/>
                <w:color w:val="auto"/>
                <w:spacing w:val="-2"/>
                <w:sz w:val="20"/>
                <w:szCs w:val="20"/>
              </w:rPr>
            </w:pPr>
            <w:r w:rsidRPr="00D64DCD">
              <w:rPr>
                <w:rFonts w:ascii="Times New Roman" w:hAnsi="Times New Roman" w:cs="Times New Roman"/>
                <w:bCs/>
                <w:color w:val="auto"/>
                <w:spacing w:val="-2"/>
                <w:sz w:val="20"/>
                <w:szCs w:val="20"/>
              </w:rPr>
              <w:t>Please advise type of barcode which is included (i.e. 2D Data Matrix barcode, GS</w:t>
            </w:r>
            <w:r w:rsidR="00FD5FD3">
              <w:rPr>
                <w:rFonts w:ascii="Times New Roman" w:hAnsi="Times New Roman" w:cs="Times New Roman"/>
                <w:bCs/>
                <w:color w:val="auto"/>
                <w:spacing w:val="-2"/>
                <w:sz w:val="20"/>
                <w:szCs w:val="20"/>
              </w:rPr>
              <w:t>1-128</w:t>
            </w:r>
            <w:r w:rsidRPr="00D64DCD">
              <w:rPr>
                <w:rFonts w:ascii="Times New Roman" w:hAnsi="Times New Roman" w:cs="Times New Roman"/>
                <w:bCs/>
                <w:color w:val="auto"/>
                <w:spacing w:val="-2"/>
                <w:sz w:val="20"/>
                <w:szCs w:val="20"/>
              </w:rPr>
              <w:t xml:space="preserve"> barcode) and at which level of packing:</w:t>
            </w:r>
          </w:p>
          <w:p w14:paraId="30E59184" w14:textId="162BFAFA" w:rsidR="00F107A2" w:rsidRPr="00256DB5" w:rsidRDefault="00F107A2" w:rsidP="00F107A2">
            <w:r>
              <w:t xml:space="preserve">Please confirm implementation of expiry date on secondary pack as </w:t>
            </w:r>
            <w:r w:rsidR="009959F7">
              <w:t>MM. YYYY</w:t>
            </w:r>
            <w:r>
              <w:t>, MMM.YYYY or MMM.YY and reflected in barcode encoded data with the last day of respective month, in accordance with Annex C:</w:t>
            </w:r>
            <w:r w:rsidRPr="00D03C10">
              <w:rPr>
                <w:rFonts w:eastAsia="MS Gothic"/>
                <w:bCs/>
                <w:spacing w:val="-2"/>
              </w:rPr>
              <w:t xml:space="preserve">   </w:t>
            </w:r>
            <w:r>
              <w:rPr>
                <w:rFonts w:eastAsia="MS Gothic"/>
                <w:bCs/>
                <w:spacing w:val="-2"/>
              </w:rPr>
              <w:t xml:space="preserve">              </w:t>
            </w:r>
            <w:r w:rsidR="00D90091">
              <w:rPr>
                <w:rFonts w:eastAsia="MS Gothic"/>
                <w:bCs/>
                <w:spacing w:val="-2"/>
              </w:rPr>
              <w:t xml:space="preserve">   </w:t>
            </w:r>
            <w:r w:rsidRPr="00D03C10">
              <w:rPr>
                <w:rFonts w:eastAsia="MS Gothic"/>
                <w:bCs/>
                <w:spacing w:val="-2"/>
              </w:rPr>
              <w:t xml:space="preserve">   </w:t>
            </w:r>
            <w:sdt>
              <w:sdtPr>
                <w:rPr>
                  <w:rFonts w:eastAsia="MS Gothic"/>
                  <w:b/>
                  <w:bCs/>
                  <w:spacing w:val="-2"/>
                </w:rPr>
                <w:id w:val="345449003"/>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spacing w:val="-2"/>
                  </w:rPr>
                  <w:t>☐</w:t>
                </w:r>
              </w:sdtContent>
            </w:sdt>
            <w:r w:rsidRPr="00D03C10">
              <w:rPr>
                <w:bCs/>
                <w:spacing w:val="-2"/>
              </w:rPr>
              <w:t xml:space="preserve"> Yes   </w:t>
            </w:r>
            <w:sdt>
              <w:sdtPr>
                <w:rPr>
                  <w:b/>
                  <w:bCs/>
                  <w:spacing w:val="-2"/>
                </w:rPr>
                <w:id w:val="565996736"/>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spacing w:val="-2"/>
                  </w:rPr>
                  <w:t>☐</w:t>
                </w:r>
              </w:sdtContent>
            </w:sdt>
            <w:r w:rsidRPr="00D03C10">
              <w:rPr>
                <w:bCs/>
                <w:spacing w:val="-2"/>
              </w:rPr>
              <w:t xml:space="preserve"> No</w:t>
            </w:r>
          </w:p>
          <w:p w14:paraId="14D55D2B" w14:textId="77777777" w:rsidR="00F107A2" w:rsidRPr="00DD6A1E" w:rsidRDefault="00F107A2" w:rsidP="00DD6A1E"/>
          <w:p w14:paraId="4A478FD1" w14:textId="77777777" w:rsidR="00490110" w:rsidRPr="00D64DCD" w:rsidRDefault="000E3902" w:rsidP="00D64C26">
            <w:pPr>
              <w:pStyle w:val="Subtitle"/>
              <w:rPr>
                <w:rFonts w:ascii="Times New Roman" w:hAnsi="Times New Roman" w:cs="Times New Roman"/>
                <w:bCs/>
                <w:color w:val="auto"/>
                <w:spacing w:val="-2"/>
                <w:sz w:val="20"/>
                <w:szCs w:val="20"/>
              </w:rPr>
            </w:pPr>
            <w:r w:rsidRPr="00D64DCD">
              <w:rPr>
                <w:rFonts w:ascii="Times New Roman" w:hAnsi="Times New Roman" w:cs="Times New Roman"/>
                <w:bCs/>
                <w:color w:val="auto"/>
                <w:spacing w:val="-2"/>
                <w:sz w:val="20"/>
                <w:szCs w:val="20"/>
              </w:rPr>
              <w:t>*Indicate whether you are working towards such implementation and provide timeline for implementation:</w:t>
            </w:r>
          </w:p>
          <w:p w14:paraId="6F80364D" w14:textId="21761670" w:rsidR="00D64C26" w:rsidRPr="00D64DCD" w:rsidRDefault="00D64C26" w:rsidP="00F60CC1">
            <w:pPr>
              <w:rPr>
                <w:rFonts w:eastAsia="MS Gothic"/>
              </w:rPr>
            </w:pPr>
          </w:p>
        </w:tc>
      </w:tr>
      <w:tr w:rsidR="00C97B6D" w:rsidRPr="00BF509B" w14:paraId="3FD234A5" w14:textId="77777777" w:rsidTr="72B665B3">
        <w:trPr>
          <w:cantSplit/>
          <w:trHeight w:val="341"/>
        </w:trPr>
        <w:tc>
          <w:tcPr>
            <w:tcW w:w="1979" w:type="dxa"/>
            <w:shd w:val="clear" w:color="auto" w:fill="B8CCE4" w:themeFill="accent1" w:themeFillTint="66"/>
            <w:vAlign w:val="center"/>
          </w:tcPr>
          <w:p w14:paraId="47C89671" w14:textId="21F8E03F" w:rsidR="00C97B6D" w:rsidRPr="00D64DCD" w:rsidRDefault="000E3902" w:rsidP="00BB5C08">
            <w:pPr>
              <w:spacing w:before="120" w:after="120"/>
            </w:pPr>
            <w:r w:rsidRPr="00D64DCD">
              <w:t>Data upload to TRVST</w:t>
            </w:r>
            <w:r w:rsidR="002167ED" w:rsidRPr="00D64DCD">
              <w:t xml:space="preserve"> / TRVST onboarding</w:t>
            </w:r>
          </w:p>
        </w:tc>
        <w:tc>
          <w:tcPr>
            <w:tcW w:w="7566" w:type="dxa"/>
            <w:gridSpan w:val="3"/>
            <w:vAlign w:val="center"/>
          </w:tcPr>
          <w:p w14:paraId="7BAC088E" w14:textId="269B71A1" w:rsidR="000E3902" w:rsidRPr="00D64DCD" w:rsidRDefault="00601989" w:rsidP="000E3902">
            <w:r w:rsidRPr="00D64DCD">
              <w:t>U</w:t>
            </w:r>
            <w:r w:rsidR="000E3902" w:rsidRPr="00D64DCD">
              <w:t>pload</w:t>
            </w:r>
            <w:r w:rsidRPr="00D64DCD">
              <w:t xml:space="preserve"> of barcode encoded data</w:t>
            </w:r>
            <w:r w:rsidR="000E3902" w:rsidRPr="00D64DCD">
              <w:t xml:space="preserve"> to TRVST</w:t>
            </w:r>
            <w:r w:rsidRPr="00D64DCD">
              <w:t xml:space="preserve"> is a </w:t>
            </w:r>
            <w:r w:rsidRPr="00D64DCD">
              <w:rPr>
                <w:b/>
                <w:bCs/>
              </w:rPr>
              <w:t>preferred</w:t>
            </w:r>
            <w:r w:rsidRPr="00D64DCD">
              <w:t xml:space="preserve"> requirement</w:t>
            </w:r>
            <w:r w:rsidR="0052693F" w:rsidRPr="00D64DCD">
              <w:t xml:space="preserve"> and would require onboarding to TRVST to </w:t>
            </w:r>
            <w:r w:rsidR="00D94F63" w:rsidRPr="00D64DCD">
              <w:t xml:space="preserve">make data available for subsequent use cases. </w:t>
            </w:r>
          </w:p>
          <w:p w14:paraId="11D11D0F" w14:textId="77777777" w:rsidR="000E3902" w:rsidRPr="00D64DCD" w:rsidRDefault="000E3902" w:rsidP="000E3902"/>
          <w:p w14:paraId="378D266F" w14:textId="09530A6A" w:rsidR="003056AA" w:rsidRPr="00D64DCD" w:rsidRDefault="000E3902" w:rsidP="000E3902">
            <w:pPr>
              <w:rPr>
                <w:bCs/>
                <w:spacing w:val="-2"/>
              </w:rPr>
            </w:pPr>
            <w:r w:rsidRPr="00D64DCD">
              <w:t xml:space="preserve">For those </w:t>
            </w:r>
            <w:r w:rsidR="0085249B" w:rsidRPr="00D64DCD">
              <w:t>S</w:t>
            </w:r>
            <w:r w:rsidR="008C2FA2" w:rsidRPr="00D64DCD">
              <w:t>uppliers</w:t>
            </w:r>
            <w:r w:rsidR="0077273F" w:rsidRPr="00D64DCD">
              <w:t xml:space="preserve"> that have an established interface to TRVST</w:t>
            </w:r>
            <w:r w:rsidRPr="00D64DCD">
              <w:t xml:space="preserve">, including </w:t>
            </w:r>
            <w:r w:rsidR="009C2C03" w:rsidRPr="00D64DCD">
              <w:t xml:space="preserve">automatic </w:t>
            </w:r>
            <w:r w:rsidRPr="00D64DCD">
              <w:t>data upload for the respective GTIN</w:t>
            </w:r>
            <w:r w:rsidR="00342568" w:rsidRPr="00D64DCD">
              <w:t>(s)</w:t>
            </w:r>
            <w:r w:rsidRPr="00D64DCD">
              <w:t xml:space="preserve"> </w:t>
            </w:r>
            <w:r w:rsidR="000A14C0" w:rsidRPr="00D64DCD">
              <w:t>(GTIN/vaccine prod</w:t>
            </w:r>
            <w:r w:rsidR="00342568" w:rsidRPr="00D64DCD">
              <w:t>u</w:t>
            </w:r>
            <w:r w:rsidR="000A14C0" w:rsidRPr="00D64DCD">
              <w:t>ct</w:t>
            </w:r>
            <w:r w:rsidR="00342568" w:rsidRPr="00D64DCD">
              <w:t>(s)</w:t>
            </w:r>
            <w:r w:rsidR="000A14C0" w:rsidRPr="00D64DCD">
              <w:t xml:space="preserve"> </w:t>
            </w:r>
            <w:r w:rsidRPr="00D64DCD">
              <w:t>offered via this tender</w:t>
            </w:r>
            <w:r w:rsidR="000A14C0" w:rsidRPr="00D64DCD">
              <w:t>)</w:t>
            </w:r>
            <w:r w:rsidRPr="00D64DCD">
              <w:t>, tick the following box</w:t>
            </w:r>
            <w:r w:rsidR="007837F7" w:rsidRPr="00D64DCD">
              <w:t>:</w:t>
            </w:r>
            <w:r w:rsidRPr="00D64DCD">
              <w:t xml:space="preserve">  </w:t>
            </w:r>
            <w:sdt>
              <w:sdtPr>
                <w:rPr>
                  <w:rFonts w:eastAsia="MS Gothic"/>
                  <w:b/>
                  <w:bCs/>
                  <w:spacing w:val="-2"/>
                </w:rPr>
                <w:id w:val="-687753583"/>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rPr>
                  <w:t>☐</w:t>
                </w:r>
              </w:sdtContent>
            </w:sdt>
            <w:r w:rsidRPr="00D64DCD">
              <w:rPr>
                <w:bCs/>
                <w:spacing w:val="-2"/>
              </w:rPr>
              <w:t xml:space="preserve"> </w:t>
            </w:r>
            <w:r w:rsidRPr="00D64DCD">
              <w:rPr>
                <w:bCs/>
                <w:i/>
                <w:iCs/>
                <w:spacing w:val="-2"/>
              </w:rPr>
              <w:t>TRVST interface fully operation</w:t>
            </w:r>
            <w:r w:rsidR="002167ED" w:rsidRPr="00D64DCD">
              <w:rPr>
                <w:bCs/>
                <w:i/>
                <w:iCs/>
                <w:spacing w:val="-2"/>
              </w:rPr>
              <w:t>al</w:t>
            </w:r>
            <w:r w:rsidR="00F1126C" w:rsidRPr="00D64DCD">
              <w:rPr>
                <w:bCs/>
                <w:i/>
                <w:iCs/>
                <w:spacing w:val="-2"/>
              </w:rPr>
              <w:t xml:space="preserve"> for offered product</w:t>
            </w:r>
            <w:r w:rsidRPr="00D64DCD">
              <w:rPr>
                <w:bCs/>
                <w:spacing w:val="-2"/>
              </w:rPr>
              <w:t xml:space="preserve"> </w:t>
            </w:r>
          </w:p>
          <w:p w14:paraId="1E548A77" w14:textId="0ECBB28B" w:rsidR="000E3902" w:rsidRPr="00D64DCD" w:rsidRDefault="000E3902" w:rsidP="000E3902">
            <w:r w:rsidRPr="00D64DCD">
              <w:t>and skip th</w:t>
            </w:r>
            <w:r w:rsidR="002167ED" w:rsidRPr="00D64DCD">
              <w:t>e remainder of this T</w:t>
            </w:r>
            <w:r w:rsidRPr="00D64DCD">
              <w:t>RVST onboarding section.</w:t>
            </w:r>
          </w:p>
          <w:p w14:paraId="2C50ABAF" w14:textId="77777777" w:rsidR="000E3902" w:rsidRPr="00D64DCD" w:rsidRDefault="000E3902" w:rsidP="000E3902"/>
          <w:p w14:paraId="42296F44" w14:textId="3137A82E" w:rsidR="000E3902" w:rsidRPr="00D64DCD" w:rsidRDefault="000E3902" w:rsidP="00204510">
            <w:r w:rsidRPr="00D64DCD">
              <w:t xml:space="preserve">For </w:t>
            </w:r>
            <w:r w:rsidR="00395710" w:rsidRPr="00D64DCD">
              <w:t>S</w:t>
            </w:r>
            <w:r w:rsidRPr="00D64DCD">
              <w:t xml:space="preserve">uppliers </w:t>
            </w:r>
            <w:r w:rsidR="007F7466" w:rsidRPr="00D64DCD">
              <w:t xml:space="preserve">that have not yet established </w:t>
            </w:r>
            <w:r w:rsidR="00D65305" w:rsidRPr="00D64DCD">
              <w:t>or</w:t>
            </w:r>
            <w:r w:rsidR="007F7466" w:rsidRPr="00D64DCD">
              <w:t xml:space="preserve"> initiate</w:t>
            </w:r>
            <w:r w:rsidR="00464ADA" w:rsidRPr="00D64DCD">
              <w:t>d</w:t>
            </w:r>
            <w:r w:rsidR="007F7466" w:rsidRPr="00D64DCD">
              <w:t xml:space="preserve"> the </w:t>
            </w:r>
            <w:r w:rsidR="00CC4526" w:rsidRPr="00D64DCD">
              <w:t>inter</w:t>
            </w:r>
            <w:r w:rsidR="002D0D9A" w:rsidRPr="00D64DCD">
              <w:t xml:space="preserve">face connection </w:t>
            </w:r>
            <w:r w:rsidR="00CC4526" w:rsidRPr="00D64DCD">
              <w:t xml:space="preserve">to TRVST </w:t>
            </w:r>
            <w:r w:rsidR="00DF224E" w:rsidRPr="00D64DCD">
              <w:t>(</w:t>
            </w:r>
            <w:r w:rsidR="00570A03" w:rsidRPr="00D64DCD">
              <w:t>in accordance with Annex C</w:t>
            </w:r>
            <w:r w:rsidR="00DF224E" w:rsidRPr="00D64DCD">
              <w:t>)</w:t>
            </w:r>
            <w:r w:rsidRPr="00D64DCD">
              <w:t xml:space="preserve">, please </w:t>
            </w:r>
            <w:r w:rsidR="00705E65" w:rsidRPr="00D64DCD">
              <w:t>indicate whether you are working towards such implementation and provide timeline for implementation</w:t>
            </w:r>
            <w:r w:rsidR="00467777" w:rsidRPr="00D64DCD">
              <w:t xml:space="preserve"> for</w:t>
            </w:r>
            <w:r w:rsidR="009B594D" w:rsidRPr="00D64DCD">
              <w:t xml:space="preserve"> the offered product</w:t>
            </w:r>
            <w:r w:rsidR="00705E65" w:rsidRPr="00D64DCD">
              <w:t>:</w:t>
            </w:r>
            <w:r w:rsidR="002641C5" w:rsidRPr="00D64DCD">
              <w:t xml:space="preserve"> </w:t>
            </w:r>
          </w:p>
          <w:p w14:paraId="69780A51" w14:textId="77777777" w:rsidR="008C4BBF" w:rsidRPr="00D64DCD" w:rsidRDefault="008C4BBF" w:rsidP="00204510"/>
          <w:p w14:paraId="7540538D" w14:textId="61F497A5" w:rsidR="00C97B6D" w:rsidRPr="00D64DCD" w:rsidRDefault="00C97B6D" w:rsidP="00F60CC1">
            <w:pPr>
              <w:rPr>
                <w:rFonts w:eastAsia="MS Gothic"/>
                <w:bCs/>
                <w:spacing w:val="-2"/>
              </w:rPr>
            </w:pPr>
          </w:p>
        </w:tc>
      </w:tr>
      <w:tr w:rsidR="002D1AB9" w:rsidRPr="00BF509B" w14:paraId="010728C8" w14:textId="77777777" w:rsidTr="72B665B3">
        <w:trPr>
          <w:cantSplit/>
          <w:trHeight w:val="341"/>
        </w:trPr>
        <w:tc>
          <w:tcPr>
            <w:tcW w:w="1979" w:type="dxa"/>
            <w:shd w:val="clear" w:color="auto" w:fill="B8CCE4" w:themeFill="accent1" w:themeFillTint="66"/>
            <w:vAlign w:val="center"/>
          </w:tcPr>
          <w:p w14:paraId="00290014" w14:textId="77777777" w:rsidR="00CA4F15" w:rsidRPr="00BF509B" w:rsidRDefault="00CA4F15" w:rsidP="00BB5C08">
            <w:pPr>
              <w:spacing w:before="120" w:after="120"/>
            </w:pPr>
            <w:r w:rsidRPr="00BF509B">
              <w:lastRenderedPageBreak/>
              <w:t>Continuous quality assurance</w:t>
            </w:r>
          </w:p>
        </w:tc>
        <w:tc>
          <w:tcPr>
            <w:tcW w:w="7566" w:type="dxa"/>
            <w:gridSpan w:val="3"/>
            <w:vAlign w:val="center"/>
          </w:tcPr>
          <w:p w14:paraId="004F0569" w14:textId="77777777" w:rsidR="00CA4F15" w:rsidRPr="00BF509B" w:rsidRDefault="00CA4F15" w:rsidP="00BB5C08">
            <w:pPr>
              <w:pStyle w:val="Subtitle"/>
              <w:rPr>
                <w:rFonts w:ascii="Times New Roman" w:eastAsia="MS Gothic" w:hAnsi="Times New Roman" w:cs="Times New Roman"/>
                <w:bCs/>
                <w:color w:val="auto"/>
                <w:spacing w:val="-2"/>
                <w:sz w:val="20"/>
                <w:szCs w:val="20"/>
              </w:rPr>
            </w:pPr>
            <w:r w:rsidRPr="00BF509B">
              <w:rPr>
                <w:rFonts w:ascii="Times New Roman" w:eastAsia="MS Gothic" w:hAnsi="Times New Roman" w:cs="Times New Roman"/>
                <w:bCs/>
                <w:color w:val="auto"/>
                <w:spacing w:val="-2"/>
                <w:sz w:val="20"/>
                <w:szCs w:val="20"/>
              </w:rPr>
              <w:t>In the past, how has your company been able to maintain the quality level for the supplied products? If your company has faced quality problems, please provide frequency and explanations as well as measures taken for improvement.</w:t>
            </w:r>
          </w:p>
          <w:p w14:paraId="68398098" w14:textId="2DDFDDDC" w:rsidR="000B28FA" w:rsidRPr="00BF509B" w:rsidRDefault="000B28FA" w:rsidP="000B28FA">
            <w:pPr>
              <w:rPr>
                <w:rFonts w:eastAsia="MS Gothic"/>
              </w:rPr>
            </w:pPr>
          </w:p>
        </w:tc>
      </w:tr>
      <w:tr w:rsidR="002D1AB9" w:rsidRPr="00BF509B" w14:paraId="3B9858F5" w14:textId="77777777" w:rsidTr="72B665B3">
        <w:trPr>
          <w:cantSplit/>
          <w:trHeight w:val="341"/>
        </w:trPr>
        <w:tc>
          <w:tcPr>
            <w:tcW w:w="1979" w:type="dxa"/>
            <w:shd w:val="clear" w:color="auto" w:fill="B8CCE4" w:themeFill="accent1" w:themeFillTint="66"/>
            <w:vAlign w:val="center"/>
          </w:tcPr>
          <w:p w14:paraId="0AB420CE" w14:textId="77777777" w:rsidR="00CA4F15" w:rsidRPr="00BF509B" w:rsidRDefault="00CA4F15" w:rsidP="00BB5C08">
            <w:pPr>
              <w:spacing w:before="120" w:after="120"/>
            </w:pPr>
            <w:r w:rsidRPr="00BF509B">
              <w:t>Total annual production capacity</w:t>
            </w:r>
          </w:p>
        </w:tc>
        <w:tc>
          <w:tcPr>
            <w:tcW w:w="7566" w:type="dxa"/>
            <w:gridSpan w:val="3"/>
            <w:vAlign w:val="center"/>
          </w:tcPr>
          <w:p w14:paraId="3435E948" w14:textId="77777777" w:rsidR="00CA4F15" w:rsidRPr="00BF509B" w:rsidRDefault="00CA4F15" w:rsidP="00BB5C08">
            <w:pPr>
              <w:pStyle w:val="Subtitle"/>
              <w:rPr>
                <w:rFonts w:ascii="Times New Roman" w:eastAsia="MS Gothic" w:hAnsi="Times New Roman" w:cs="Times New Roman"/>
                <w:b/>
                <w:bCs/>
                <w:color w:val="auto"/>
                <w:spacing w:val="-2"/>
                <w:sz w:val="20"/>
                <w:szCs w:val="20"/>
              </w:rPr>
            </w:pPr>
            <w:r w:rsidRPr="00BF509B">
              <w:rPr>
                <w:rFonts w:ascii="Times New Roman" w:eastAsia="MS Gothic" w:hAnsi="Times New Roman" w:cs="Times New Roman"/>
                <w:bCs/>
                <w:color w:val="auto"/>
                <w:spacing w:val="-2"/>
                <w:sz w:val="20"/>
                <w:szCs w:val="20"/>
              </w:rPr>
              <w:t>Bulk:</w:t>
            </w:r>
          </w:p>
          <w:p w14:paraId="14CD6D69" w14:textId="328594C2" w:rsidR="00CA4F15" w:rsidRPr="00BF509B" w:rsidRDefault="00CA4F15" w:rsidP="00BB5C08">
            <w:pPr>
              <w:pStyle w:val="Subtitle"/>
              <w:rPr>
                <w:rFonts w:ascii="Times New Roman" w:eastAsia="MS Gothic" w:hAnsi="Times New Roman" w:cs="Times New Roman"/>
                <w:b/>
                <w:bCs/>
                <w:color w:val="auto"/>
                <w:spacing w:val="-2"/>
                <w:sz w:val="20"/>
                <w:szCs w:val="20"/>
              </w:rPr>
            </w:pPr>
            <w:r w:rsidRPr="00BF509B">
              <w:rPr>
                <w:rFonts w:ascii="Times New Roman" w:eastAsia="MS Gothic" w:hAnsi="Times New Roman" w:cs="Times New Roman"/>
                <w:bCs/>
                <w:color w:val="auto"/>
                <w:spacing w:val="-2"/>
                <w:sz w:val="20"/>
                <w:szCs w:val="20"/>
              </w:rPr>
              <w:t>Final filled product for the offered vaccine:</w:t>
            </w:r>
          </w:p>
          <w:p w14:paraId="27EB0EB1" w14:textId="77777777" w:rsidR="00CA4F15" w:rsidRPr="00BF509B" w:rsidRDefault="00CA4F15" w:rsidP="00BB5C08">
            <w:pPr>
              <w:pStyle w:val="Subtitle"/>
              <w:rPr>
                <w:rFonts w:ascii="Times New Roman" w:eastAsia="MS Gothic" w:hAnsi="Times New Roman" w:cs="Times New Roman"/>
                <w:b/>
                <w:bCs/>
                <w:color w:val="auto"/>
                <w:spacing w:val="-2"/>
                <w:sz w:val="20"/>
                <w:szCs w:val="20"/>
              </w:rPr>
            </w:pPr>
            <w:r w:rsidRPr="00BF509B">
              <w:rPr>
                <w:rFonts w:ascii="Times New Roman" w:eastAsia="MS Gothic" w:hAnsi="Times New Roman" w:cs="Times New Roman"/>
                <w:bCs/>
                <w:color w:val="auto"/>
                <w:spacing w:val="-2"/>
                <w:sz w:val="20"/>
                <w:szCs w:val="20"/>
              </w:rPr>
              <w:t>Source of bulk:</w:t>
            </w:r>
          </w:p>
          <w:p w14:paraId="20A435DC" w14:textId="1A95EB51" w:rsidR="00CA4F15" w:rsidRPr="00BF509B" w:rsidRDefault="00CA4F15" w:rsidP="00BB5C08">
            <w:pPr>
              <w:pStyle w:val="Subtitle"/>
              <w:rPr>
                <w:rFonts w:ascii="Times New Roman" w:eastAsia="MS Gothic" w:hAnsi="Times New Roman" w:cs="Times New Roman"/>
                <w:b/>
                <w:bCs/>
                <w:color w:val="auto"/>
                <w:spacing w:val="-2"/>
                <w:sz w:val="20"/>
                <w:szCs w:val="20"/>
              </w:rPr>
            </w:pPr>
            <w:r w:rsidRPr="00BF509B">
              <w:rPr>
                <w:rFonts w:ascii="Times New Roman" w:eastAsia="MS Gothic" w:hAnsi="Times New Roman" w:cs="Times New Roman"/>
                <w:bCs/>
                <w:color w:val="auto"/>
                <w:spacing w:val="-2"/>
                <w:sz w:val="20"/>
                <w:szCs w:val="20"/>
              </w:rPr>
              <w:t xml:space="preserve">Source of fill and finish: </w:t>
            </w:r>
          </w:p>
          <w:p w14:paraId="2F8C7CB1" w14:textId="6FE1DE82" w:rsidR="00CA4F15" w:rsidRPr="00575308" w:rsidRDefault="00CA4F15" w:rsidP="00BB5C08">
            <w:pPr>
              <w:pStyle w:val="Subtitle"/>
              <w:rPr>
                <w:rFonts w:ascii="Times New Roman" w:eastAsia="MS Gothic" w:hAnsi="Times New Roman" w:cs="Times New Roman"/>
                <w:b/>
                <w:bCs/>
                <w:color w:val="auto"/>
                <w:spacing w:val="-2"/>
                <w:sz w:val="20"/>
                <w:szCs w:val="20"/>
              </w:rPr>
            </w:pPr>
            <w:r w:rsidRPr="00BF509B">
              <w:rPr>
                <w:rFonts w:ascii="Times New Roman" w:eastAsia="MS Gothic" w:hAnsi="Times New Roman" w:cs="Times New Roman"/>
                <w:bCs/>
                <w:color w:val="auto"/>
                <w:spacing w:val="-2"/>
                <w:sz w:val="20"/>
                <w:szCs w:val="20"/>
              </w:rPr>
              <w:t xml:space="preserve">If you are not bulk producer, or you do not perform the fill and finish for the product offered, please include evidence of contractual access to bulk/fill and finish capacity. </w:t>
            </w:r>
          </w:p>
        </w:tc>
      </w:tr>
      <w:tr w:rsidR="002D1AB9" w:rsidRPr="00BF509B" w14:paraId="70EFB59F" w14:textId="77777777" w:rsidTr="72B665B3">
        <w:trPr>
          <w:cantSplit/>
          <w:trHeight w:val="341"/>
        </w:trPr>
        <w:tc>
          <w:tcPr>
            <w:tcW w:w="1979" w:type="dxa"/>
            <w:shd w:val="clear" w:color="auto" w:fill="B8CCE4" w:themeFill="accent1" w:themeFillTint="66"/>
            <w:vAlign w:val="center"/>
          </w:tcPr>
          <w:p w14:paraId="5E9993DB" w14:textId="1740C34A" w:rsidR="00CA4F15" w:rsidRPr="005720CD" w:rsidRDefault="00CA4F15" w:rsidP="00BB5C08">
            <w:pPr>
              <w:spacing w:before="120" w:after="120"/>
            </w:pPr>
            <w:r w:rsidRPr="005720CD">
              <w:t>Batch size</w:t>
            </w:r>
          </w:p>
        </w:tc>
        <w:tc>
          <w:tcPr>
            <w:tcW w:w="7566" w:type="dxa"/>
            <w:gridSpan w:val="3"/>
            <w:vAlign w:val="center"/>
          </w:tcPr>
          <w:p w14:paraId="44CA2521" w14:textId="77777777" w:rsidR="00CA4F15" w:rsidRPr="005720CD" w:rsidRDefault="00CA4F15" w:rsidP="00BB5C08">
            <w:pPr>
              <w:pStyle w:val="Subtitle"/>
              <w:rPr>
                <w:rFonts w:ascii="Times New Roman" w:eastAsia="MS Gothic" w:hAnsi="Times New Roman" w:cs="Times New Roman"/>
                <w:b/>
                <w:color w:val="auto"/>
                <w:spacing w:val="-2"/>
                <w:sz w:val="20"/>
                <w:szCs w:val="20"/>
              </w:rPr>
            </w:pPr>
            <w:r w:rsidRPr="005720CD">
              <w:rPr>
                <w:rFonts w:ascii="Times New Roman" w:eastAsia="MS Gothic" w:hAnsi="Times New Roman" w:cs="Times New Roman"/>
                <w:color w:val="auto"/>
                <w:spacing w:val="-2"/>
                <w:sz w:val="20"/>
                <w:szCs w:val="20"/>
              </w:rPr>
              <w:t>[Please provide minimum and maximum batch size for bulk production:</w:t>
            </w:r>
          </w:p>
          <w:p w14:paraId="19FF4466" w14:textId="77777777" w:rsidR="00CA4F15" w:rsidRPr="005720CD" w:rsidRDefault="00CA4F15" w:rsidP="00BB5C08">
            <w:pPr>
              <w:pStyle w:val="Subtitle"/>
              <w:rPr>
                <w:rFonts w:ascii="Times New Roman" w:eastAsia="MS Gothic" w:hAnsi="Times New Roman" w:cs="Times New Roman"/>
                <w:b/>
                <w:color w:val="auto"/>
                <w:spacing w:val="-2"/>
                <w:sz w:val="20"/>
                <w:szCs w:val="20"/>
              </w:rPr>
            </w:pPr>
            <w:r w:rsidRPr="005720CD">
              <w:rPr>
                <w:rFonts w:ascii="Times New Roman" w:eastAsia="MS Gothic" w:hAnsi="Times New Roman" w:cs="Times New Roman"/>
                <w:color w:val="auto"/>
                <w:spacing w:val="-2"/>
                <w:sz w:val="20"/>
                <w:szCs w:val="20"/>
              </w:rPr>
              <w:t>Please provide minimum and maximum batch size (throughput) for fill and finish:]</w:t>
            </w:r>
          </w:p>
        </w:tc>
      </w:tr>
      <w:tr w:rsidR="002D1AB9" w:rsidRPr="00BF509B" w14:paraId="220A1526" w14:textId="77777777" w:rsidTr="72B665B3">
        <w:trPr>
          <w:cantSplit/>
          <w:trHeight w:val="341"/>
        </w:trPr>
        <w:tc>
          <w:tcPr>
            <w:tcW w:w="1979" w:type="dxa"/>
            <w:shd w:val="clear" w:color="auto" w:fill="B8CCE4" w:themeFill="accent1" w:themeFillTint="66"/>
          </w:tcPr>
          <w:p w14:paraId="37179A49" w14:textId="77777777" w:rsidR="00CA4F15" w:rsidRPr="00BF509B" w:rsidRDefault="00CA4F15" w:rsidP="00BB5C08">
            <w:pPr>
              <w:spacing w:before="120" w:after="120"/>
            </w:pPr>
            <w:r w:rsidRPr="00BF509B">
              <w:rPr>
                <w:color w:val="000000"/>
              </w:rPr>
              <w:t>Storage capacity</w:t>
            </w:r>
          </w:p>
        </w:tc>
        <w:tc>
          <w:tcPr>
            <w:tcW w:w="7566" w:type="dxa"/>
            <w:gridSpan w:val="3"/>
          </w:tcPr>
          <w:p w14:paraId="1F86B05F" w14:textId="77777777" w:rsidR="00CA4F15" w:rsidRPr="00BF509B" w:rsidRDefault="00CA4F15" w:rsidP="00BB5C08">
            <w:pPr>
              <w:jc w:val="both"/>
              <w:rPr>
                <w:color w:val="000000"/>
              </w:rPr>
            </w:pPr>
            <w:r w:rsidRPr="00BF509B">
              <w:rPr>
                <w:color w:val="000000"/>
              </w:rPr>
              <w:t>Please indicate cold storage capacity for bulk and finished product, indicating the maximum storage capacity in number of doses at any time.</w:t>
            </w:r>
          </w:p>
          <w:p w14:paraId="0D28FBCA" w14:textId="77777777" w:rsidR="00CA4F15" w:rsidRPr="00BF509B" w:rsidRDefault="00CA4F15" w:rsidP="00BB5C08">
            <w:pPr>
              <w:jc w:val="both"/>
              <w:rPr>
                <w:color w:val="000000"/>
              </w:rPr>
            </w:pPr>
          </w:p>
          <w:p w14:paraId="78502E99" w14:textId="77777777" w:rsidR="00CA4F15" w:rsidRPr="00BF509B" w:rsidRDefault="00CA4F15" w:rsidP="00BB5C08">
            <w:pPr>
              <w:jc w:val="both"/>
              <w:rPr>
                <w:color w:val="000000"/>
              </w:rPr>
            </w:pPr>
            <w:r w:rsidRPr="00BF509B">
              <w:rPr>
                <w:color w:val="000000"/>
              </w:rPr>
              <w:t>Bulk:</w:t>
            </w:r>
          </w:p>
          <w:p w14:paraId="3718A8F5" w14:textId="77777777" w:rsidR="00CA4F15" w:rsidRPr="00BF509B" w:rsidRDefault="00CA4F15" w:rsidP="00BB5C08">
            <w:pPr>
              <w:jc w:val="both"/>
              <w:rPr>
                <w:color w:val="000000"/>
              </w:rPr>
            </w:pPr>
            <w:r w:rsidRPr="00BF509B">
              <w:rPr>
                <w:color w:val="000000"/>
              </w:rPr>
              <w:t>Finished product:</w:t>
            </w:r>
          </w:p>
          <w:p w14:paraId="48167EC5" w14:textId="77777777" w:rsidR="00CA4F15" w:rsidRPr="00BF509B" w:rsidRDefault="00CA4F15" w:rsidP="00BB5C08">
            <w:pPr>
              <w:jc w:val="both"/>
              <w:rPr>
                <w:color w:val="000000"/>
              </w:rPr>
            </w:pPr>
          </w:p>
        </w:tc>
      </w:tr>
      <w:tr w:rsidR="002D1AB9" w:rsidRPr="00BF509B" w14:paraId="3A370444" w14:textId="77777777" w:rsidTr="72B665B3">
        <w:trPr>
          <w:cantSplit/>
          <w:trHeight w:val="341"/>
        </w:trPr>
        <w:tc>
          <w:tcPr>
            <w:tcW w:w="1979" w:type="dxa"/>
            <w:shd w:val="clear" w:color="auto" w:fill="B8CCE4" w:themeFill="accent1" w:themeFillTint="66"/>
          </w:tcPr>
          <w:p w14:paraId="77DA1484" w14:textId="77777777" w:rsidR="00CA4F15" w:rsidRPr="00BF509B" w:rsidRDefault="00CA4F15" w:rsidP="00BB5C08">
            <w:pPr>
              <w:spacing w:before="120" w:after="120"/>
              <w:rPr>
                <w:color w:val="000000"/>
              </w:rPr>
            </w:pPr>
            <w:r w:rsidRPr="00BF509B">
              <w:rPr>
                <w:color w:val="000000"/>
              </w:rPr>
              <w:t>Capacity Expansion</w:t>
            </w:r>
          </w:p>
        </w:tc>
        <w:tc>
          <w:tcPr>
            <w:tcW w:w="7566" w:type="dxa"/>
            <w:gridSpan w:val="3"/>
          </w:tcPr>
          <w:p w14:paraId="0451F143" w14:textId="77777777" w:rsidR="00CA4F15" w:rsidRPr="00BF509B" w:rsidRDefault="00CA4F15" w:rsidP="00BB5C08">
            <w:pPr>
              <w:jc w:val="both"/>
            </w:pPr>
            <w:r w:rsidRPr="00BF509B">
              <w:t>In case of plans to scale-up production, please provide information on:</w:t>
            </w:r>
          </w:p>
          <w:p w14:paraId="56A13AA1" w14:textId="77777777" w:rsidR="00CA4F15" w:rsidRPr="00BF509B" w:rsidRDefault="00CA4F15" w:rsidP="00BB5C08">
            <w:pPr>
              <w:jc w:val="both"/>
              <w:rPr>
                <w:color w:val="FF0000"/>
              </w:rPr>
            </w:pPr>
          </w:p>
          <w:p w14:paraId="02532189" w14:textId="77777777" w:rsidR="00CA4F15" w:rsidRPr="00BF509B" w:rsidRDefault="00CA4F15" w:rsidP="001166C5">
            <w:pPr>
              <w:pStyle w:val="ListParagraph"/>
              <w:numPr>
                <w:ilvl w:val="0"/>
                <w:numId w:val="20"/>
              </w:numPr>
              <w:autoSpaceDE/>
              <w:autoSpaceDN/>
              <w:rPr>
                <w:color w:val="000000"/>
              </w:rPr>
            </w:pPr>
            <w:r w:rsidRPr="00BF509B">
              <w:rPr>
                <w:color w:val="000000"/>
              </w:rPr>
              <w:t>Milestones and timelines related to any scale up in production capacity, including if required, any new facilities</w:t>
            </w:r>
          </w:p>
          <w:p w14:paraId="4A3A3F97" w14:textId="77777777" w:rsidR="00CA4F15" w:rsidRPr="00BF509B" w:rsidRDefault="00CA4F15" w:rsidP="001166C5">
            <w:pPr>
              <w:pStyle w:val="ListParagraph"/>
              <w:numPr>
                <w:ilvl w:val="0"/>
                <w:numId w:val="20"/>
              </w:numPr>
              <w:autoSpaceDE/>
              <w:autoSpaceDN/>
              <w:rPr>
                <w:color w:val="000000"/>
              </w:rPr>
            </w:pPr>
            <w:r w:rsidRPr="00BF509B">
              <w:rPr>
                <w:color w:val="000000"/>
              </w:rPr>
              <w:t>Milestones and timelines for anticipated approval by the NRA</w:t>
            </w:r>
          </w:p>
          <w:p w14:paraId="37A64DE3" w14:textId="77777777" w:rsidR="00CA4F15" w:rsidRPr="00BF509B" w:rsidRDefault="00CA4F15" w:rsidP="001166C5">
            <w:pPr>
              <w:pStyle w:val="ListParagraph"/>
              <w:numPr>
                <w:ilvl w:val="0"/>
                <w:numId w:val="20"/>
              </w:numPr>
              <w:autoSpaceDE/>
              <w:autoSpaceDN/>
              <w:rPr>
                <w:color w:val="000000"/>
              </w:rPr>
            </w:pPr>
            <w:r w:rsidRPr="00BF509B">
              <w:rPr>
                <w:color w:val="000000"/>
              </w:rPr>
              <w:t>Timelines for WHO approval as applicable</w:t>
            </w:r>
          </w:p>
          <w:p w14:paraId="0206D9A1" w14:textId="77777777" w:rsidR="00CA4F15" w:rsidRPr="00BF509B" w:rsidRDefault="00CA4F15" w:rsidP="001166C5">
            <w:pPr>
              <w:pStyle w:val="ListParagraph"/>
              <w:numPr>
                <w:ilvl w:val="0"/>
                <w:numId w:val="20"/>
              </w:numPr>
              <w:autoSpaceDE/>
              <w:autoSpaceDN/>
              <w:rPr>
                <w:color w:val="000000"/>
              </w:rPr>
            </w:pPr>
            <w:r w:rsidRPr="00BF509B">
              <w:rPr>
                <w:color w:val="000000"/>
              </w:rPr>
              <w:t>Expected timeline for release and availability to UNICEF of first product from new capacity</w:t>
            </w:r>
          </w:p>
          <w:p w14:paraId="5BD7B8FF" w14:textId="77777777" w:rsidR="00CA4F15" w:rsidRPr="00BF509B" w:rsidRDefault="00CA4F15" w:rsidP="00BB5C08">
            <w:pPr>
              <w:jc w:val="both"/>
              <w:rPr>
                <w:color w:val="FF0000"/>
              </w:rPr>
            </w:pPr>
          </w:p>
          <w:p w14:paraId="7DE101BA" w14:textId="0E093550" w:rsidR="00CA4F15" w:rsidRPr="00BF509B" w:rsidRDefault="003757E4" w:rsidP="00BB5C08">
            <w:pPr>
              <w:adjustRightInd w:val="0"/>
              <w:rPr>
                <w:color w:val="000000"/>
                <w:u w:val="single"/>
              </w:rPr>
            </w:pPr>
            <w:r w:rsidRPr="00BF509B">
              <w:rPr>
                <w:color w:val="000000"/>
                <w:u w:val="single"/>
              </w:rPr>
              <w:t>Proposers’</w:t>
            </w:r>
            <w:r w:rsidR="00CA4F15" w:rsidRPr="00BF509B">
              <w:rPr>
                <w:color w:val="000000"/>
                <w:u w:val="single"/>
              </w:rPr>
              <w:t xml:space="preserve"> response: </w:t>
            </w:r>
          </w:p>
          <w:p w14:paraId="3C0C2D6A" w14:textId="77777777" w:rsidR="00CA4F15" w:rsidRPr="00BF509B" w:rsidRDefault="00CA4F15" w:rsidP="00BB5C08">
            <w:pPr>
              <w:jc w:val="both"/>
              <w:rPr>
                <w:color w:val="000000"/>
              </w:rPr>
            </w:pPr>
          </w:p>
        </w:tc>
      </w:tr>
      <w:tr w:rsidR="002D1AB9" w:rsidRPr="00BF509B" w14:paraId="4D4CE266" w14:textId="77777777" w:rsidTr="72B665B3">
        <w:trPr>
          <w:cantSplit/>
          <w:trHeight w:val="341"/>
        </w:trPr>
        <w:tc>
          <w:tcPr>
            <w:tcW w:w="1979" w:type="dxa"/>
            <w:shd w:val="clear" w:color="auto" w:fill="B8CCE4" w:themeFill="accent1" w:themeFillTint="66"/>
            <w:vAlign w:val="center"/>
          </w:tcPr>
          <w:p w14:paraId="6BAB667D" w14:textId="77777777" w:rsidR="00CA4F15" w:rsidRPr="00BF509B" w:rsidRDefault="00CA4F15" w:rsidP="00BB5C08">
            <w:pPr>
              <w:spacing w:before="120" w:after="120"/>
              <w:rPr>
                <w:color w:val="000000"/>
              </w:rPr>
            </w:pPr>
            <w:r w:rsidRPr="00BF509B">
              <w:t>Shelf life</w:t>
            </w:r>
          </w:p>
        </w:tc>
        <w:tc>
          <w:tcPr>
            <w:tcW w:w="7566" w:type="dxa"/>
            <w:gridSpan w:val="3"/>
            <w:vAlign w:val="center"/>
          </w:tcPr>
          <w:p w14:paraId="2987B5AF" w14:textId="77777777" w:rsidR="00CA4F15" w:rsidRPr="00BF509B" w:rsidRDefault="00CA4F15" w:rsidP="00BB5C08">
            <w:r w:rsidRPr="00BF509B">
              <w:t xml:space="preserve">Remaining minimum shelf life at the time of shipment: </w:t>
            </w:r>
          </w:p>
          <w:p w14:paraId="5651C02E" w14:textId="77777777" w:rsidR="00CA4F15" w:rsidRPr="00BF509B" w:rsidRDefault="00CA4F15" w:rsidP="00BB5C08"/>
          <w:p w14:paraId="19469B1A" w14:textId="77777777" w:rsidR="00CA4F15" w:rsidRPr="00BF509B" w:rsidRDefault="00CA4F15" w:rsidP="00BB5C08">
            <w:r w:rsidRPr="00BF509B">
              <w:t>Total shelf life of the vaccine offered:</w:t>
            </w:r>
          </w:p>
          <w:p w14:paraId="44B8E79F" w14:textId="77777777" w:rsidR="00CA4F15" w:rsidRPr="00BF509B" w:rsidRDefault="00CA4F15" w:rsidP="00BB5C08"/>
          <w:p w14:paraId="049A9AED" w14:textId="06DF3413" w:rsidR="00CA4F15" w:rsidRPr="00BF509B" w:rsidRDefault="00CA4F15" w:rsidP="00BB5C08">
            <w:r w:rsidRPr="00BF509B">
              <w:t>P</w:t>
            </w:r>
            <w:r w:rsidR="008325FF">
              <w:t>l</w:t>
            </w:r>
            <w:r w:rsidRPr="00BF509B">
              <w:t>ease provide information on any plans to increase the current total shelf life of the vaccine including the timelines related to anticipated approval by the NRA and WHO, as applicable.</w:t>
            </w:r>
          </w:p>
          <w:p w14:paraId="3A36399C" w14:textId="77777777" w:rsidR="00CA4F15" w:rsidRPr="00BF509B" w:rsidRDefault="00CA4F15" w:rsidP="00BB5C08">
            <w:pPr>
              <w:jc w:val="both"/>
            </w:pPr>
          </w:p>
        </w:tc>
      </w:tr>
      <w:tr w:rsidR="002D1AB9" w:rsidRPr="00BF509B" w14:paraId="226E5413" w14:textId="77777777" w:rsidTr="72B665B3">
        <w:trPr>
          <w:cantSplit/>
          <w:trHeight w:val="341"/>
        </w:trPr>
        <w:tc>
          <w:tcPr>
            <w:tcW w:w="1979" w:type="dxa"/>
            <w:shd w:val="clear" w:color="auto" w:fill="B8CCE4" w:themeFill="accent1" w:themeFillTint="66"/>
            <w:vAlign w:val="center"/>
          </w:tcPr>
          <w:p w14:paraId="19963CE5" w14:textId="77777777" w:rsidR="00CA4F15" w:rsidRPr="00BF509B" w:rsidRDefault="00CA4F15" w:rsidP="00BB5C08">
            <w:pPr>
              <w:spacing w:before="120" w:after="120"/>
            </w:pPr>
            <w:r w:rsidRPr="00BF509B">
              <w:t>Vaccination schedule:</w:t>
            </w:r>
          </w:p>
        </w:tc>
        <w:tc>
          <w:tcPr>
            <w:tcW w:w="7566" w:type="dxa"/>
            <w:gridSpan w:val="3"/>
            <w:vAlign w:val="center"/>
          </w:tcPr>
          <w:p w14:paraId="33AAEEDD" w14:textId="3BD24892" w:rsidR="00CA4F15" w:rsidRPr="00BF509B" w:rsidRDefault="003757E4" w:rsidP="00BB5C08">
            <w:pPr>
              <w:adjustRightInd w:val="0"/>
              <w:rPr>
                <w:color w:val="000000"/>
                <w:u w:val="single"/>
              </w:rPr>
            </w:pPr>
            <w:r w:rsidRPr="00BF509B">
              <w:rPr>
                <w:color w:val="000000"/>
                <w:u w:val="single"/>
              </w:rPr>
              <w:t>Proposers’</w:t>
            </w:r>
            <w:r w:rsidR="00CA4F15" w:rsidRPr="00BF509B">
              <w:rPr>
                <w:color w:val="000000"/>
                <w:u w:val="single"/>
              </w:rPr>
              <w:t xml:space="preserve"> response: </w:t>
            </w:r>
          </w:p>
          <w:p w14:paraId="3F9A6DAD" w14:textId="77777777" w:rsidR="00CA4F15" w:rsidRPr="00BF509B" w:rsidRDefault="00CA4F15" w:rsidP="00BB5C08">
            <w:pPr>
              <w:pStyle w:val="Subtitle"/>
              <w:rPr>
                <w:rFonts w:ascii="Times New Roman" w:eastAsia="MS Gothic" w:hAnsi="Times New Roman" w:cs="Times New Roman"/>
                <w:b/>
                <w:spacing w:val="-2"/>
                <w:sz w:val="20"/>
                <w:szCs w:val="20"/>
              </w:rPr>
            </w:pPr>
          </w:p>
        </w:tc>
      </w:tr>
      <w:tr w:rsidR="002D1AB9" w:rsidRPr="00BF509B" w14:paraId="6F939701" w14:textId="77777777" w:rsidTr="72B665B3">
        <w:trPr>
          <w:cantSplit/>
          <w:trHeight w:val="341"/>
        </w:trPr>
        <w:tc>
          <w:tcPr>
            <w:tcW w:w="1979" w:type="dxa"/>
            <w:shd w:val="clear" w:color="auto" w:fill="B8CCE4" w:themeFill="accent1" w:themeFillTint="66"/>
            <w:vAlign w:val="center"/>
          </w:tcPr>
          <w:p w14:paraId="7D9C28A7" w14:textId="77777777" w:rsidR="00CA4F15" w:rsidRPr="00BF509B" w:rsidRDefault="00CA4F15" w:rsidP="00BB5C08">
            <w:pPr>
              <w:spacing w:before="120" w:after="120"/>
            </w:pPr>
            <w:r w:rsidRPr="00BF509B">
              <w:t>Country of Origin:</w:t>
            </w:r>
          </w:p>
        </w:tc>
        <w:tc>
          <w:tcPr>
            <w:tcW w:w="7566" w:type="dxa"/>
            <w:gridSpan w:val="3"/>
            <w:vAlign w:val="center"/>
          </w:tcPr>
          <w:p w14:paraId="6AD08102" w14:textId="3446DFF1" w:rsidR="00CA4F15" w:rsidRPr="00BF509B" w:rsidRDefault="003757E4" w:rsidP="00BB5C08">
            <w:pPr>
              <w:adjustRightInd w:val="0"/>
              <w:rPr>
                <w:color w:val="000000"/>
                <w:u w:val="single"/>
              </w:rPr>
            </w:pPr>
            <w:r w:rsidRPr="00BF509B">
              <w:rPr>
                <w:color w:val="000000"/>
                <w:u w:val="single"/>
              </w:rPr>
              <w:t>Proposers’</w:t>
            </w:r>
            <w:r w:rsidR="00CA4F15" w:rsidRPr="00BF509B">
              <w:rPr>
                <w:color w:val="000000"/>
                <w:u w:val="single"/>
              </w:rPr>
              <w:t xml:space="preserve"> response: </w:t>
            </w:r>
          </w:p>
          <w:p w14:paraId="5BF20AC2" w14:textId="77777777" w:rsidR="00CA4F15" w:rsidRPr="00BF509B" w:rsidRDefault="00CA4F15" w:rsidP="00BB5C08">
            <w:pPr>
              <w:pStyle w:val="Subtitle"/>
              <w:rPr>
                <w:rFonts w:ascii="Times New Roman" w:eastAsia="MS Gothic" w:hAnsi="Times New Roman" w:cs="Times New Roman"/>
                <w:b/>
                <w:spacing w:val="-2"/>
                <w:sz w:val="20"/>
                <w:szCs w:val="20"/>
              </w:rPr>
            </w:pPr>
          </w:p>
        </w:tc>
      </w:tr>
      <w:tr w:rsidR="002D1AB9" w:rsidRPr="00BF509B" w14:paraId="7E1C8068" w14:textId="77777777" w:rsidTr="72B665B3">
        <w:trPr>
          <w:cantSplit/>
          <w:trHeight w:val="341"/>
        </w:trPr>
        <w:tc>
          <w:tcPr>
            <w:tcW w:w="1979" w:type="dxa"/>
            <w:shd w:val="clear" w:color="auto" w:fill="B8CCE4" w:themeFill="accent1" w:themeFillTint="66"/>
            <w:vAlign w:val="center"/>
          </w:tcPr>
          <w:p w14:paraId="0C14FC19" w14:textId="77777777" w:rsidR="00CA4F15" w:rsidRPr="00BF509B" w:rsidRDefault="00CA4F15" w:rsidP="00BB5C08">
            <w:pPr>
              <w:spacing w:before="120" w:after="120"/>
            </w:pPr>
            <w:r w:rsidRPr="00BF509B">
              <w:t>National Regulatory Authority (NRA) of record:</w:t>
            </w:r>
          </w:p>
        </w:tc>
        <w:tc>
          <w:tcPr>
            <w:tcW w:w="7566" w:type="dxa"/>
            <w:gridSpan w:val="3"/>
            <w:vAlign w:val="center"/>
          </w:tcPr>
          <w:p w14:paraId="1C1812F1" w14:textId="278DB0F1" w:rsidR="00CA4F15" w:rsidRPr="00BF509B" w:rsidRDefault="003757E4" w:rsidP="00BB5C08">
            <w:pPr>
              <w:adjustRightInd w:val="0"/>
              <w:rPr>
                <w:color w:val="000000"/>
                <w:u w:val="single"/>
              </w:rPr>
            </w:pPr>
            <w:r w:rsidRPr="00BF509B">
              <w:rPr>
                <w:color w:val="000000"/>
                <w:u w:val="single"/>
              </w:rPr>
              <w:t>Proposers’</w:t>
            </w:r>
            <w:r w:rsidR="00CA4F15" w:rsidRPr="00BF509B">
              <w:rPr>
                <w:color w:val="000000"/>
                <w:u w:val="single"/>
              </w:rPr>
              <w:t xml:space="preserve"> response: </w:t>
            </w:r>
          </w:p>
          <w:p w14:paraId="629B6271" w14:textId="77777777" w:rsidR="00CA4F15" w:rsidRPr="00BF509B" w:rsidRDefault="00CA4F15" w:rsidP="00BB5C08">
            <w:pPr>
              <w:pStyle w:val="Subtitle"/>
              <w:rPr>
                <w:rFonts w:ascii="Times New Roman" w:eastAsia="MS Gothic" w:hAnsi="Times New Roman" w:cs="Times New Roman"/>
                <w:b/>
                <w:spacing w:val="-2"/>
                <w:sz w:val="20"/>
                <w:szCs w:val="20"/>
              </w:rPr>
            </w:pPr>
          </w:p>
        </w:tc>
      </w:tr>
      <w:tr w:rsidR="002D1AB9" w:rsidRPr="00BF509B" w14:paraId="13DF52B8" w14:textId="77777777" w:rsidTr="72B665B3">
        <w:trPr>
          <w:cantSplit/>
          <w:trHeight w:val="341"/>
        </w:trPr>
        <w:tc>
          <w:tcPr>
            <w:tcW w:w="1979" w:type="dxa"/>
            <w:shd w:val="clear" w:color="auto" w:fill="B8CCE4" w:themeFill="accent1" w:themeFillTint="66"/>
            <w:vAlign w:val="center"/>
          </w:tcPr>
          <w:p w14:paraId="2677238C" w14:textId="77777777" w:rsidR="00CA4F15" w:rsidRPr="00BF509B" w:rsidRDefault="00CA4F15" w:rsidP="00BB5C08">
            <w:pPr>
              <w:spacing w:before="120" w:after="120"/>
              <w:rPr>
                <w:highlight w:val="yellow"/>
              </w:rPr>
            </w:pPr>
            <w:r w:rsidRPr="00BF509B">
              <w:lastRenderedPageBreak/>
              <w:t>Variations/changes to licensure and WHO prequalification dossier</w:t>
            </w:r>
          </w:p>
        </w:tc>
        <w:tc>
          <w:tcPr>
            <w:tcW w:w="7566" w:type="dxa"/>
            <w:gridSpan w:val="3"/>
            <w:vAlign w:val="center"/>
          </w:tcPr>
          <w:p w14:paraId="439B7ED0" w14:textId="42B46372" w:rsidR="00CA4F15" w:rsidRPr="00BF509B" w:rsidRDefault="00CA4F15" w:rsidP="00BB5C08">
            <w:pPr>
              <w:rPr>
                <w:color w:val="000000"/>
              </w:rPr>
            </w:pPr>
            <w:r w:rsidRPr="00BF509B">
              <w:rPr>
                <w:color w:val="000000"/>
              </w:rPr>
              <w:t>Are there any variations currently pending for review and approval by:</w:t>
            </w:r>
          </w:p>
          <w:p w14:paraId="1D57E701" w14:textId="77777777" w:rsidR="00CA4F15" w:rsidRPr="00BF509B" w:rsidRDefault="00CA4F15" w:rsidP="00BB5C08">
            <w:pPr>
              <w:rPr>
                <w:color w:val="000000"/>
              </w:rPr>
            </w:pPr>
          </w:p>
          <w:p w14:paraId="6A00783E" w14:textId="77777777" w:rsidR="00CA4F15" w:rsidRPr="00BF509B" w:rsidRDefault="00CA4F15" w:rsidP="00BB5C08">
            <w:pPr>
              <w:pStyle w:val="Subtitle"/>
              <w:rPr>
                <w:rFonts w:ascii="Times New Roman" w:eastAsia="Times New Roman" w:hAnsi="Times New Roman" w:cs="Times New Roman"/>
                <w:color w:val="000000"/>
                <w:spacing w:val="0"/>
                <w:sz w:val="20"/>
                <w:szCs w:val="20"/>
              </w:rPr>
            </w:pPr>
            <w:r w:rsidRPr="00BF509B">
              <w:rPr>
                <w:rFonts w:ascii="Times New Roman" w:eastAsia="Times New Roman" w:hAnsi="Times New Roman" w:cs="Times New Roman"/>
                <w:color w:val="000000"/>
                <w:spacing w:val="0"/>
                <w:sz w:val="20"/>
                <w:szCs w:val="20"/>
              </w:rPr>
              <w:t xml:space="preserve">NRA of record  </w:t>
            </w:r>
            <w:sdt>
              <w:sdtPr>
                <w:rPr>
                  <w:rFonts w:ascii="Times New Roman" w:eastAsia="Times New Roman" w:hAnsi="Times New Roman" w:cs="Times New Roman"/>
                  <w:color w:val="000000"/>
                  <w:spacing w:val="0"/>
                  <w:sz w:val="20"/>
                  <w:szCs w:val="20"/>
                </w:rPr>
                <w:id w:val="823012742"/>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rPr>
                  <w:t>☐</w:t>
                </w:r>
              </w:sdtContent>
            </w:sdt>
            <w:r w:rsidRPr="00BF509B">
              <w:rPr>
                <w:rFonts w:ascii="Times New Roman" w:eastAsia="Times New Roman" w:hAnsi="Times New Roman" w:cs="Times New Roman"/>
                <w:color w:val="000000"/>
                <w:spacing w:val="0"/>
                <w:sz w:val="20"/>
                <w:szCs w:val="20"/>
              </w:rPr>
              <w:t xml:space="preserve"> Yes   </w:t>
            </w:r>
            <w:sdt>
              <w:sdtPr>
                <w:rPr>
                  <w:rFonts w:ascii="Times New Roman" w:eastAsia="Times New Roman" w:hAnsi="Times New Roman" w:cs="Times New Roman"/>
                  <w:color w:val="000000"/>
                  <w:spacing w:val="0"/>
                  <w:sz w:val="20"/>
                  <w:szCs w:val="20"/>
                </w:rPr>
                <w:id w:val="-1030106545"/>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rPr>
                  <w:t>☐</w:t>
                </w:r>
              </w:sdtContent>
            </w:sdt>
            <w:r w:rsidRPr="00BF509B">
              <w:rPr>
                <w:rFonts w:ascii="Times New Roman" w:eastAsia="Times New Roman" w:hAnsi="Times New Roman" w:cs="Times New Roman"/>
                <w:color w:val="000000"/>
                <w:spacing w:val="0"/>
                <w:sz w:val="20"/>
                <w:szCs w:val="20"/>
              </w:rPr>
              <w:t xml:space="preserve"> No</w:t>
            </w:r>
          </w:p>
          <w:p w14:paraId="7E9DEB38" w14:textId="6BD36547" w:rsidR="00CA4F15" w:rsidRPr="00BF509B" w:rsidRDefault="00CA4F15" w:rsidP="00BB5C08">
            <w:pPr>
              <w:pStyle w:val="Subtitle"/>
              <w:rPr>
                <w:rFonts w:ascii="Times New Roman" w:eastAsia="Times New Roman" w:hAnsi="Times New Roman" w:cs="Times New Roman"/>
                <w:color w:val="000000"/>
                <w:spacing w:val="0"/>
                <w:sz w:val="20"/>
                <w:szCs w:val="20"/>
              </w:rPr>
            </w:pPr>
            <w:r w:rsidRPr="00BF509B">
              <w:rPr>
                <w:rFonts w:ascii="Times New Roman" w:eastAsia="Times New Roman" w:hAnsi="Times New Roman" w:cs="Times New Roman"/>
                <w:color w:val="000000"/>
                <w:spacing w:val="0"/>
                <w:sz w:val="20"/>
                <w:szCs w:val="20"/>
              </w:rPr>
              <w:t xml:space="preserve">WHO PQT        </w:t>
            </w:r>
            <w:sdt>
              <w:sdtPr>
                <w:rPr>
                  <w:rFonts w:ascii="Times New Roman" w:eastAsia="Times New Roman" w:hAnsi="Times New Roman" w:cs="Times New Roman"/>
                  <w:color w:val="000000"/>
                  <w:spacing w:val="0"/>
                  <w:sz w:val="20"/>
                  <w:szCs w:val="20"/>
                </w:rPr>
                <w:id w:val="-1333909111"/>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rPr>
                  <w:t>☐</w:t>
                </w:r>
              </w:sdtContent>
            </w:sdt>
            <w:r w:rsidRPr="00BF509B">
              <w:rPr>
                <w:rFonts w:ascii="Times New Roman" w:eastAsia="Times New Roman" w:hAnsi="Times New Roman" w:cs="Times New Roman"/>
                <w:color w:val="000000"/>
                <w:spacing w:val="0"/>
                <w:sz w:val="20"/>
                <w:szCs w:val="20"/>
              </w:rPr>
              <w:t xml:space="preserve"> Yes   </w:t>
            </w:r>
            <w:sdt>
              <w:sdtPr>
                <w:rPr>
                  <w:rFonts w:ascii="Times New Roman" w:eastAsia="Times New Roman" w:hAnsi="Times New Roman" w:cs="Times New Roman"/>
                  <w:color w:val="000000"/>
                  <w:spacing w:val="0"/>
                  <w:sz w:val="20"/>
                  <w:szCs w:val="20"/>
                </w:rPr>
                <w:id w:val="-1281410580"/>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rPr>
                  <w:t>☐</w:t>
                </w:r>
              </w:sdtContent>
            </w:sdt>
            <w:r w:rsidRPr="00BF509B">
              <w:rPr>
                <w:rFonts w:ascii="Times New Roman" w:eastAsia="Times New Roman" w:hAnsi="Times New Roman" w:cs="Times New Roman"/>
                <w:color w:val="000000"/>
                <w:spacing w:val="0"/>
                <w:sz w:val="20"/>
                <w:szCs w:val="20"/>
              </w:rPr>
              <w:t xml:space="preserve"> No</w:t>
            </w:r>
          </w:p>
          <w:p w14:paraId="0B55AD5F" w14:textId="77777777" w:rsidR="00CA4F15" w:rsidRPr="00BF509B" w:rsidRDefault="00CA4F15" w:rsidP="00BB5C08">
            <w:pPr>
              <w:rPr>
                <w:color w:val="000000"/>
              </w:rPr>
            </w:pPr>
            <w:r w:rsidRPr="00BF509B">
              <w:rPr>
                <w:color w:val="000000"/>
              </w:rPr>
              <w:t xml:space="preserve">If you answered “yes” to any of the above, please provide information on the nature of the variation, what is the anticipated timeline for endorsement and whether the variation will require updates for licensure by NRAs in other countries. </w:t>
            </w:r>
          </w:p>
          <w:p w14:paraId="70E8C9E2" w14:textId="77777777" w:rsidR="00CA4F15" w:rsidRPr="00BF509B" w:rsidRDefault="00CA4F15" w:rsidP="00BB5C08">
            <w:pPr>
              <w:rPr>
                <w:color w:val="000000"/>
              </w:rPr>
            </w:pPr>
          </w:p>
          <w:p w14:paraId="2D95E208" w14:textId="2092E8DE" w:rsidR="00CA4F15" w:rsidRPr="00BF509B" w:rsidRDefault="003757E4" w:rsidP="00BB5C08">
            <w:pPr>
              <w:adjustRightInd w:val="0"/>
              <w:rPr>
                <w:color w:val="000000"/>
                <w:u w:val="single"/>
              </w:rPr>
            </w:pPr>
            <w:r w:rsidRPr="00BF509B">
              <w:rPr>
                <w:color w:val="000000"/>
                <w:u w:val="single"/>
              </w:rPr>
              <w:t>Proposers’</w:t>
            </w:r>
            <w:r w:rsidR="00CA4F15" w:rsidRPr="00BF509B">
              <w:rPr>
                <w:color w:val="000000"/>
                <w:u w:val="single"/>
              </w:rPr>
              <w:t xml:space="preserve"> response: </w:t>
            </w:r>
          </w:p>
          <w:p w14:paraId="6A0D1B5B" w14:textId="77777777" w:rsidR="00CA4F15" w:rsidRPr="00BF509B" w:rsidRDefault="00CA4F15" w:rsidP="00BB5C08">
            <w:pPr>
              <w:rPr>
                <w:color w:val="000000"/>
              </w:rPr>
            </w:pPr>
          </w:p>
        </w:tc>
      </w:tr>
    </w:tbl>
    <w:p w14:paraId="3B7F3FAD" w14:textId="77777777" w:rsidR="00CA4F15" w:rsidRPr="00BF509B" w:rsidRDefault="00CA4F15" w:rsidP="00CA4F15">
      <w:pPr>
        <w:rPr>
          <w:rFonts w:eastAsia="SimSun"/>
          <w:b/>
          <w:lang w:eastAsia="zh-CN"/>
        </w:rPr>
      </w:pPr>
    </w:p>
    <w:p w14:paraId="1BBAAEB6" w14:textId="77777777" w:rsidR="00CA4F15" w:rsidRPr="00134C59" w:rsidRDefault="00CA4F15" w:rsidP="00CA4F15">
      <w:pPr>
        <w:rPr>
          <w:rFonts w:eastAsia="SimSun"/>
          <w:b/>
          <w:lang w:eastAsia="zh-CN"/>
        </w:rPr>
      </w:pPr>
    </w:p>
    <w:p w14:paraId="63CD2DF1" w14:textId="77777777" w:rsidR="00CA4F15" w:rsidRPr="00134C59" w:rsidRDefault="00CA4F15" w:rsidP="00CA4F15">
      <w:pPr>
        <w:rPr>
          <w:rFonts w:eastAsia="SimSun"/>
          <w:b/>
          <w:lang w:eastAsia="zh-CN"/>
        </w:rPr>
      </w:pPr>
    </w:p>
    <w:p w14:paraId="51686EBC" w14:textId="77777777" w:rsidR="00CA4F15" w:rsidRPr="00134C59" w:rsidRDefault="00CA4F15" w:rsidP="00CA4F15">
      <w:pPr>
        <w:rPr>
          <w:rFonts w:eastAsia="SimSun"/>
          <w:b/>
          <w:lang w:eastAsia="zh-CN"/>
        </w:rPr>
      </w:pPr>
    </w:p>
    <w:p w14:paraId="2E6D09A0" w14:textId="77777777" w:rsidR="00CA4F15" w:rsidRPr="00134C59" w:rsidRDefault="00CA4F15" w:rsidP="00CA4F15">
      <w:pPr>
        <w:rPr>
          <w:rFonts w:eastAsia="SimSun"/>
          <w:b/>
          <w:lang w:eastAsia="zh-CN"/>
        </w:rPr>
      </w:pPr>
    </w:p>
    <w:p w14:paraId="2817051C" w14:textId="77777777" w:rsidR="00CA4F15" w:rsidRPr="00134C59" w:rsidRDefault="00CA4F15" w:rsidP="00CA4F15">
      <w:pPr>
        <w:rPr>
          <w:rFonts w:eastAsia="SimSun"/>
          <w:b/>
          <w:lang w:eastAsia="zh-CN"/>
        </w:rPr>
      </w:pPr>
    </w:p>
    <w:p w14:paraId="162BCFAD" w14:textId="77777777" w:rsidR="00CA4F15" w:rsidRPr="00134C59" w:rsidRDefault="00CA4F15" w:rsidP="00CA4F15">
      <w:pPr>
        <w:rPr>
          <w:rFonts w:eastAsia="SimSun"/>
          <w:b/>
          <w:lang w:eastAsia="zh-CN"/>
        </w:rPr>
      </w:pPr>
    </w:p>
    <w:p w14:paraId="29CAE4C9" w14:textId="77777777" w:rsidR="00CA4F15" w:rsidRPr="00134C59" w:rsidRDefault="00CA4F15" w:rsidP="00CA4F15">
      <w:pPr>
        <w:rPr>
          <w:rFonts w:eastAsia="SimSun"/>
          <w:b/>
          <w:lang w:eastAsia="zh-CN"/>
        </w:rPr>
      </w:pPr>
    </w:p>
    <w:p w14:paraId="0597AA7C" w14:textId="47221238" w:rsidR="00CA4F15" w:rsidRDefault="00CA4F15" w:rsidP="00CA4F15">
      <w:pPr>
        <w:pStyle w:val="Heading2"/>
        <w:rPr>
          <w:rFonts w:ascii="Times New Roman" w:eastAsiaTheme="minorHAnsi" w:hAnsi="Times New Roman" w:cs="Times New Roman"/>
          <w:b/>
          <w:bCs/>
          <w:color w:val="4F81BD" w:themeColor="accent1"/>
          <w:sz w:val="24"/>
          <w:szCs w:val="24"/>
        </w:rPr>
      </w:pPr>
    </w:p>
    <w:p w14:paraId="0121C4E4" w14:textId="078B0A71" w:rsidR="00575308" w:rsidRDefault="00575308" w:rsidP="00575308">
      <w:pPr>
        <w:rPr>
          <w:rFonts w:eastAsiaTheme="minorHAnsi"/>
        </w:rPr>
      </w:pPr>
    </w:p>
    <w:p w14:paraId="7C1C3996" w14:textId="61DA1F19" w:rsidR="00575308" w:rsidRDefault="00575308" w:rsidP="00575308">
      <w:pPr>
        <w:rPr>
          <w:rFonts w:eastAsiaTheme="minorHAnsi"/>
        </w:rPr>
      </w:pPr>
    </w:p>
    <w:p w14:paraId="07E7DE06" w14:textId="653D3AC8" w:rsidR="00575308" w:rsidRDefault="00575308" w:rsidP="00575308">
      <w:pPr>
        <w:rPr>
          <w:rFonts w:eastAsiaTheme="minorHAnsi"/>
        </w:rPr>
      </w:pPr>
    </w:p>
    <w:p w14:paraId="12759AF3" w14:textId="77777777" w:rsidR="00DD6A1E" w:rsidRDefault="00DD6A1E" w:rsidP="00575308">
      <w:pPr>
        <w:rPr>
          <w:rFonts w:eastAsiaTheme="minorHAnsi"/>
        </w:rPr>
      </w:pPr>
    </w:p>
    <w:p w14:paraId="602DFC15" w14:textId="77777777" w:rsidR="00DD6A1E" w:rsidRDefault="00DD6A1E" w:rsidP="00575308">
      <w:pPr>
        <w:rPr>
          <w:rFonts w:eastAsiaTheme="minorHAnsi"/>
        </w:rPr>
      </w:pPr>
    </w:p>
    <w:p w14:paraId="66FAF984" w14:textId="77777777" w:rsidR="00DD6A1E" w:rsidRDefault="00DD6A1E" w:rsidP="00575308">
      <w:pPr>
        <w:rPr>
          <w:rFonts w:eastAsiaTheme="minorHAnsi"/>
        </w:rPr>
      </w:pPr>
    </w:p>
    <w:p w14:paraId="39E98B1B" w14:textId="77777777" w:rsidR="00DD6A1E" w:rsidRDefault="00DD6A1E" w:rsidP="00575308">
      <w:pPr>
        <w:rPr>
          <w:rFonts w:eastAsiaTheme="minorHAnsi"/>
        </w:rPr>
      </w:pPr>
    </w:p>
    <w:p w14:paraId="0C5376D1" w14:textId="77777777" w:rsidR="00DD6A1E" w:rsidRDefault="00DD6A1E" w:rsidP="00575308">
      <w:pPr>
        <w:rPr>
          <w:rFonts w:eastAsiaTheme="minorHAnsi"/>
        </w:rPr>
      </w:pPr>
    </w:p>
    <w:p w14:paraId="55E3912A" w14:textId="77777777" w:rsidR="00DD6A1E" w:rsidRDefault="00DD6A1E" w:rsidP="00575308">
      <w:pPr>
        <w:rPr>
          <w:rFonts w:eastAsiaTheme="minorHAnsi"/>
        </w:rPr>
      </w:pPr>
    </w:p>
    <w:p w14:paraId="06213B6A" w14:textId="77777777" w:rsidR="00DD6A1E" w:rsidRDefault="00DD6A1E" w:rsidP="00575308">
      <w:pPr>
        <w:rPr>
          <w:rFonts w:eastAsiaTheme="minorHAnsi"/>
        </w:rPr>
      </w:pPr>
    </w:p>
    <w:p w14:paraId="01379BA4" w14:textId="77777777" w:rsidR="00DD6A1E" w:rsidRDefault="00DD6A1E" w:rsidP="00575308">
      <w:pPr>
        <w:rPr>
          <w:rFonts w:eastAsiaTheme="minorHAnsi"/>
        </w:rPr>
      </w:pPr>
    </w:p>
    <w:p w14:paraId="12F338F1" w14:textId="77777777" w:rsidR="00DD6A1E" w:rsidRDefault="00DD6A1E" w:rsidP="00575308">
      <w:pPr>
        <w:rPr>
          <w:rFonts w:eastAsiaTheme="minorHAnsi"/>
        </w:rPr>
      </w:pPr>
    </w:p>
    <w:p w14:paraId="4497AF61" w14:textId="77777777" w:rsidR="00DD6A1E" w:rsidRDefault="00DD6A1E" w:rsidP="00575308">
      <w:pPr>
        <w:rPr>
          <w:rFonts w:eastAsiaTheme="minorHAnsi"/>
        </w:rPr>
      </w:pPr>
    </w:p>
    <w:p w14:paraId="655B6C22" w14:textId="77777777" w:rsidR="00DD6A1E" w:rsidRDefault="00DD6A1E" w:rsidP="00575308">
      <w:pPr>
        <w:rPr>
          <w:rFonts w:eastAsiaTheme="minorHAnsi"/>
        </w:rPr>
      </w:pPr>
    </w:p>
    <w:p w14:paraId="29C15413" w14:textId="77777777" w:rsidR="00DD6A1E" w:rsidRDefault="00DD6A1E" w:rsidP="00575308">
      <w:pPr>
        <w:rPr>
          <w:rFonts w:eastAsiaTheme="minorHAnsi"/>
        </w:rPr>
      </w:pPr>
    </w:p>
    <w:p w14:paraId="1E07A374" w14:textId="77777777" w:rsidR="00DD6A1E" w:rsidRDefault="00DD6A1E" w:rsidP="00575308">
      <w:pPr>
        <w:rPr>
          <w:rFonts w:eastAsiaTheme="minorHAnsi"/>
        </w:rPr>
      </w:pPr>
    </w:p>
    <w:p w14:paraId="6AD474A3" w14:textId="77777777" w:rsidR="00DD6A1E" w:rsidRDefault="00DD6A1E" w:rsidP="00575308">
      <w:pPr>
        <w:rPr>
          <w:rFonts w:eastAsiaTheme="minorHAnsi"/>
        </w:rPr>
      </w:pPr>
    </w:p>
    <w:p w14:paraId="67888874" w14:textId="77777777" w:rsidR="00DD6A1E" w:rsidRDefault="00DD6A1E" w:rsidP="00575308">
      <w:pPr>
        <w:rPr>
          <w:rFonts w:eastAsiaTheme="minorHAnsi"/>
        </w:rPr>
      </w:pPr>
    </w:p>
    <w:p w14:paraId="3766C498" w14:textId="77777777" w:rsidR="00DD6A1E" w:rsidRDefault="00DD6A1E" w:rsidP="00575308">
      <w:pPr>
        <w:rPr>
          <w:rFonts w:eastAsiaTheme="minorHAnsi"/>
        </w:rPr>
      </w:pPr>
    </w:p>
    <w:p w14:paraId="51175FCF" w14:textId="77777777" w:rsidR="00DD6A1E" w:rsidRDefault="00DD6A1E" w:rsidP="00575308">
      <w:pPr>
        <w:rPr>
          <w:rFonts w:eastAsiaTheme="minorHAnsi"/>
        </w:rPr>
      </w:pPr>
    </w:p>
    <w:p w14:paraId="0C4AF1DC" w14:textId="77777777" w:rsidR="00DD6A1E" w:rsidRDefault="00DD6A1E" w:rsidP="00575308">
      <w:pPr>
        <w:rPr>
          <w:rFonts w:eastAsiaTheme="minorHAnsi"/>
        </w:rPr>
      </w:pPr>
    </w:p>
    <w:p w14:paraId="238A1FEE" w14:textId="77777777" w:rsidR="00DD6A1E" w:rsidRDefault="00DD6A1E" w:rsidP="00575308">
      <w:pPr>
        <w:rPr>
          <w:rFonts w:eastAsiaTheme="minorHAnsi"/>
        </w:rPr>
      </w:pPr>
    </w:p>
    <w:p w14:paraId="542A11B5" w14:textId="6CF62624" w:rsidR="00575308" w:rsidRDefault="00575308" w:rsidP="00575308">
      <w:pPr>
        <w:rPr>
          <w:rFonts w:eastAsiaTheme="minorHAnsi"/>
        </w:rPr>
      </w:pPr>
    </w:p>
    <w:p w14:paraId="3A2227AB" w14:textId="4B5896E0" w:rsidR="00575308" w:rsidRDefault="00575308" w:rsidP="00575308">
      <w:pPr>
        <w:rPr>
          <w:rFonts w:eastAsiaTheme="minorHAnsi"/>
        </w:rPr>
      </w:pPr>
    </w:p>
    <w:p w14:paraId="20A0DB5B" w14:textId="7636E053" w:rsidR="00CC50A2" w:rsidRDefault="00CC50A2">
      <w:pPr>
        <w:autoSpaceDE/>
        <w:autoSpaceDN/>
        <w:spacing w:after="200" w:line="276" w:lineRule="auto"/>
        <w:rPr>
          <w:rFonts w:eastAsiaTheme="minorHAnsi"/>
        </w:rPr>
      </w:pPr>
      <w:r>
        <w:rPr>
          <w:rFonts w:eastAsiaTheme="minorHAnsi"/>
        </w:rPr>
        <w:br w:type="page"/>
      </w:r>
    </w:p>
    <w:p w14:paraId="3248B48F" w14:textId="77777777" w:rsidR="00575308" w:rsidRDefault="00575308" w:rsidP="00575308">
      <w:pPr>
        <w:rPr>
          <w:rFonts w:eastAsiaTheme="minorHAnsi"/>
        </w:rPr>
      </w:pPr>
    </w:p>
    <w:p w14:paraId="26740548" w14:textId="4D657947" w:rsidR="00CA4F15" w:rsidRPr="00134C59" w:rsidRDefault="00CA4F15" w:rsidP="00CA4F15">
      <w:pPr>
        <w:pStyle w:val="Heading2"/>
        <w:rPr>
          <w:rFonts w:ascii="Times New Roman" w:eastAsiaTheme="minorHAnsi" w:hAnsi="Times New Roman" w:cs="Times New Roman"/>
          <w:b/>
          <w:bCs/>
          <w:color w:val="4F81BD" w:themeColor="accent1"/>
          <w:sz w:val="24"/>
          <w:szCs w:val="24"/>
        </w:rPr>
      </w:pPr>
      <w:r w:rsidRPr="00134C59">
        <w:rPr>
          <w:rFonts w:ascii="Times New Roman" w:eastAsiaTheme="minorHAnsi" w:hAnsi="Times New Roman" w:cs="Times New Roman"/>
          <w:b/>
          <w:bCs/>
          <w:color w:val="4F81BD" w:themeColor="accent1"/>
          <w:sz w:val="24"/>
          <w:szCs w:val="24"/>
        </w:rPr>
        <w:t>PACKING DETAILS SHEET</w:t>
      </w:r>
    </w:p>
    <w:p w14:paraId="4BFB5167" w14:textId="77777777" w:rsidR="00CA4F15" w:rsidRPr="00134C59" w:rsidRDefault="00CA4F15" w:rsidP="00CA4F15"/>
    <w:p w14:paraId="036EC9BE" w14:textId="77777777" w:rsidR="00CA4F15" w:rsidRPr="00BF509B" w:rsidRDefault="00CA4F15" w:rsidP="00CA4F15">
      <w:r w:rsidRPr="00BF509B">
        <w:t>Proposers are requested to provide UNICEF with packing details for each vaccine product offered using this form:</w:t>
      </w:r>
    </w:p>
    <w:tbl>
      <w:tblPr>
        <w:tblW w:w="9542"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3870"/>
        <w:gridCol w:w="5672"/>
      </w:tblGrid>
      <w:tr w:rsidR="002D1AB9" w:rsidRPr="00BF509B" w14:paraId="0FA1CF9D" w14:textId="77777777" w:rsidTr="00146CF1">
        <w:tc>
          <w:tcPr>
            <w:tcW w:w="3870" w:type="dxa"/>
            <w:shd w:val="clear" w:color="auto" w:fill="B8CCE4" w:themeFill="accent1" w:themeFillTint="66"/>
          </w:tcPr>
          <w:p w14:paraId="4C3E3206" w14:textId="77777777" w:rsidR="00CA4F15" w:rsidRPr="00BF509B" w:rsidRDefault="00CA4F15" w:rsidP="00BB5C08">
            <w:pPr>
              <w:rPr>
                <w:b/>
              </w:rPr>
            </w:pPr>
            <w:r w:rsidRPr="00BF509B">
              <w:rPr>
                <w:iCs/>
              </w:rPr>
              <w:t>Vaccine description</w:t>
            </w:r>
          </w:p>
        </w:tc>
        <w:tc>
          <w:tcPr>
            <w:tcW w:w="5672" w:type="dxa"/>
          </w:tcPr>
          <w:p w14:paraId="0911EC45" w14:textId="77777777" w:rsidR="00CA4F15" w:rsidRPr="00BF509B" w:rsidRDefault="00CA4F15" w:rsidP="00BB5C08">
            <w:pPr>
              <w:jc w:val="center"/>
              <w:rPr>
                <w:b/>
              </w:rPr>
            </w:pPr>
          </w:p>
        </w:tc>
      </w:tr>
      <w:tr w:rsidR="00010041" w:rsidRPr="00BF509B" w14:paraId="37E67971" w14:textId="77777777" w:rsidTr="00BB5C08">
        <w:tc>
          <w:tcPr>
            <w:tcW w:w="3870" w:type="dxa"/>
            <w:shd w:val="clear" w:color="auto" w:fill="B8CCE4" w:themeFill="accent1" w:themeFillTint="66"/>
          </w:tcPr>
          <w:p w14:paraId="2A64F5EB" w14:textId="2D335695" w:rsidR="00010041" w:rsidRPr="00BF509B" w:rsidRDefault="00010041" w:rsidP="00BB5C08">
            <w:pPr>
              <w:spacing w:before="120" w:after="120"/>
            </w:pPr>
            <w:r w:rsidRPr="430F1587">
              <w:t xml:space="preserve">Description of </w:t>
            </w:r>
            <w:r w:rsidR="00044AE8" w:rsidRPr="430F1587">
              <w:t>insulated shipper/</w:t>
            </w:r>
            <w:r w:rsidRPr="430F1587">
              <w:t xml:space="preserve">shipping container and </w:t>
            </w:r>
            <w:r w:rsidR="00044AE8" w:rsidRPr="430F1587">
              <w:t>transport</w:t>
            </w:r>
            <w:r w:rsidR="00237964" w:rsidRPr="430F1587">
              <w:t xml:space="preserve"> temperature</w:t>
            </w:r>
            <w:r w:rsidR="009A7D6A" w:rsidRPr="430F1587">
              <w:t xml:space="preserve"> specification</w:t>
            </w:r>
          </w:p>
        </w:tc>
        <w:tc>
          <w:tcPr>
            <w:tcW w:w="5672" w:type="dxa"/>
            <w:vAlign w:val="center"/>
          </w:tcPr>
          <w:p w14:paraId="7E3AFC1A" w14:textId="77777777" w:rsidR="00010041" w:rsidRDefault="00010041" w:rsidP="00BB5C08">
            <w:pPr>
              <w:pStyle w:val="Subtitle"/>
              <w:rPr>
                <w:rFonts w:ascii="Times New Roman" w:eastAsia="MS Gothic" w:hAnsi="Times New Roman" w:cs="Times New Roman"/>
                <w:b/>
                <w:bCs/>
                <w:color w:val="auto"/>
                <w:spacing w:val="-2"/>
                <w:sz w:val="20"/>
                <w:szCs w:val="20"/>
              </w:rPr>
            </w:pPr>
          </w:p>
        </w:tc>
      </w:tr>
      <w:tr w:rsidR="002D1AB9" w:rsidRPr="00BF509B" w14:paraId="19BE775F" w14:textId="77777777" w:rsidTr="00BB5C08">
        <w:tc>
          <w:tcPr>
            <w:tcW w:w="3870" w:type="dxa"/>
            <w:shd w:val="clear" w:color="auto" w:fill="B8CCE4" w:themeFill="accent1" w:themeFillTint="66"/>
          </w:tcPr>
          <w:p w14:paraId="4DA66485" w14:textId="77777777" w:rsidR="00CA4F15" w:rsidRPr="00BF509B" w:rsidRDefault="00CA4F15" w:rsidP="00BB5C08">
            <w:pPr>
              <w:spacing w:before="120" w:after="120"/>
            </w:pPr>
            <w:r w:rsidRPr="00BF509B">
              <w:t>Type of coolant</w:t>
            </w:r>
          </w:p>
        </w:tc>
        <w:tc>
          <w:tcPr>
            <w:tcW w:w="5672" w:type="dxa"/>
            <w:vAlign w:val="center"/>
          </w:tcPr>
          <w:p w14:paraId="036B1BC9" w14:textId="77777777" w:rsidR="00CA4F15" w:rsidRPr="00BF509B" w:rsidRDefault="00B05ABB" w:rsidP="00BB5C08">
            <w:pPr>
              <w:pStyle w:val="Subtitle"/>
              <w:rPr>
                <w:rFonts w:ascii="Times New Roman" w:hAnsi="Times New Roman" w:cs="Times New Roman"/>
                <w:b/>
                <w:bCs/>
                <w:color w:val="auto"/>
                <w:spacing w:val="-2"/>
                <w:sz w:val="20"/>
                <w:szCs w:val="20"/>
              </w:rPr>
            </w:pPr>
            <w:sdt>
              <w:sdtPr>
                <w:rPr>
                  <w:rFonts w:ascii="Times New Roman" w:eastAsia="MS Gothic" w:hAnsi="Times New Roman" w:cs="Times New Roman"/>
                  <w:b/>
                  <w:bCs/>
                  <w:color w:val="auto"/>
                  <w:spacing w:val="-2"/>
                  <w:sz w:val="20"/>
                  <w:szCs w:val="20"/>
                </w:rPr>
                <w:id w:val="458152715"/>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Ice packs</w:t>
            </w:r>
          </w:p>
          <w:p w14:paraId="3F159CDA" w14:textId="77777777" w:rsidR="00CA4F15" w:rsidRPr="00BF509B" w:rsidRDefault="00B05ABB" w:rsidP="00BB5C08">
            <w:pPr>
              <w:pStyle w:val="Subtitle"/>
              <w:rPr>
                <w:rFonts w:ascii="Times New Roman" w:hAnsi="Times New Roman" w:cs="Times New Roman"/>
                <w:b/>
                <w:bCs/>
                <w:color w:val="auto"/>
                <w:spacing w:val="-2"/>
                <w:sz w:val="20"/>
                <w:szCs w:val="20"/>
              </w:rPr>
            </w:pPr>
            <w:sdt>
              <w:sdtPr>
                <w:rPr>
                  <w:rFonts w:ascii="Times New Roman" w:hAnsi="Times New Roman" w:cs="Times New Roman"/>
                  <w:b/>
                  <w:bCs/>
                  <w:color w:val="auto"/>
                  <w:spacing w:val="-2"/>
                  <w:sz w:val="20"/>
                  <w:szCs w:val="20"/>
                </w:rPr>
                <w:id w:val="-1391721032"/>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rPr>
                  <w:t>☐</w:t>
                </w:r>
              </w:sdtContent>
            </w:sdt>
            <w:r w:rsidR="00CA4F15" w:rsidRPr="00BF509B">
              <w:rPr>
                <w:rFonts w:ascii="Times New Roman" w:hAnsi="Times New Roman" w:cs="Times New Roman"/>
                <w:bCs/>
                <w:color w:val="auto"/>
                <w:spacing w:val="-2"/>
                <w:sz w:val="20"/>
                <w:szCs w:val="20"/>
              </w:rPr>
              <w:t xml:space="preserve"> Dry Ice*</w:t>
            </w:r>
          </w:p>
          <w:p w14:paraId="3B2F1ED4" w14:textId="77777777" w:rsidR="00CA4F15" w:rsidRPr="00BF509B" w:rsidRDefault="00CA4F15" w:rsidP="00BB5C08">
            <w:pPr>
              <w:spacing w:before="120" w:after="120"/>
            </w:pPr>
            <w:r w:rsidRPr="00BF509B">
              <w:t>*If the vaccine is packed using dry ice, please advise of any plans to change to packing with ice packs. Also, please advise of any effect this would have on quantity, weight and dimension.</w:t>
            </w:r>
          </w:p>
        </w:tc>
      </w:tr>
      <w:tr w:rsidR="003D4779" w:rsidRPr="00BF509B" w14:paraId="21898762" w14:textId="77777777" w:rsidTr="00BB5C08">
        <w:tc>
          <w:tcPr>
            <w:tcW w:w="3870" w:type="dxa"/>
            <w:shd w:val="clear" w:color="auto" w:fill="B8CCE4" w:themeFill="accent1" w:themeFillTint="66"/>
          </w:tcPr>
          <w:p w14:paraId="3AF62E82" w14:textId="4EB5BD73" w:rsidR="00CA4F15" w:rsidRPr="00BF509B" w:rsidRDefault="00CA4F15" w:rsidP="00BB5C08">
            <w:pPr>
              <w:spacing w:before="120" w:after="120"/>
              <w:rPr>
                <w:bCs/>
              </w:rPr>
            </w:pPr>
            <w:r w:rsidRPr="00BF509B">
              <w:rPr>
                <w:bCs/>
              </w:rPr>
              <w:t>Type of temperature monitoring device</w:t>
            </w:r>
            <w:r w:rsidR="009B27F8">
              <w:rPr>
                <w:bCs/>
              </w:rPr>
              <w:t xml:space="preserve"> and recording period</w:t>
            </w:r>
          </w:p>
        </w:tc>
        <w:tc>
          <w:tcPr>
            <w:tcW w:w="5672" w:type="dxa"/>
          </w:tcPr>
          <w:p w14:paraId="11631782" w14:textId="77777777" w:rsidR="00CA4F15" w:rsidRPr="00BF509B" w:rsidRDefault="00CA4F15" w:rsidP="00BB5C08">
            <w:pPr>
              <w:spacing w:before="120" w:after="120"/>
            </w:pPr>
          </w:p>
        </w:tc>
      </w:tr>
      <w:tr w:rsidR="003D4779" w:rsidRPr="00BF509B" w14:paraId="1C40BC98" w14:textId="77777777" w:rsidTr="00BB5C08">
        <w:tc>
          <w:tcPr>
            <w:tcW w:w="9542" w:type="dxa"/>
            <w:gridSpan w:val="2"/>
            <w:shd w:val="clear" w:color="auto" w:fill="B8CCE4" w:themeFill="accent1" w:themeFillTint="66"/>
          </w:tcPr>
          <w:p w14:paraId="341B7413" w14:textId="77777777" w:rsidR="00CA4F15" w:rsidRPr="00BF509B" w:rsidRDefault="00CA4F15" w:rsidP="00BB5C08">
            <w:pPr>
              <w:spacing w:before="120" w:after="120"/>
              <w:rPr>
                <w:b/>
              </w:rPr>
            </w:pPr>
            <w:r w:rsidRPr="00BF509B">
              <w:rPr>
                <w:b/>
              </w:rPr>
              <w:t>PACKING</w:t>
            </w:r>
          </w:p>
        </w:tc>
      </w:tr>
      <w:tr w:rsidR="00CA4F15" w:rsidRPr="00575434" w14:paraId="5C5CDA08" w14:textId="77777777" w:rsidTr="00146CF1">
        <w:tc>
          <w:tcPr>
            <w:tcW w:w="9542" w:type="dxa"/>
            <w:gridSpan w:val="2"/>
          </w:tcPr>
          <w:tbl>
            <w:tblPr>
              <w:tblStyle w:val="TableGrid"/>
              <w:tblpPr w:leftFromText="180" w:rightFromText="180" w:horzAnchor="margin" w:tblpY="405"/>
              <w:tblOverlap w:val="never"/>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106"/>
              <w:gridCol w:w="2834"/>
              <w:gridCol w:w="2376"/>
            </w:tblGrid>
            <w:tr w:rsidR="00CA4F15" w:rsidRPr="00BF509B" w14:paraId="22D3F481" w14:textId="77777777" w:rsidTr="00BB5C08">
              <w:trPr>
                <w:trHeight w:val="607"/>
              </w:trPr>
              <w:tc>
                <w:tcPr>
                  <w:tcW w:w="2204" w:type="pct"/>
                </w:tcPr>
                <w:p w14:paraId="7A8FD5D4" w14:textId="77777777" w:rsidR="00CA4F15" w:rsidRPr="00BF509B" w:rsidRDefault="00CA4F15" w:rsidP="00BB5C08">
                  <w:pPr>
                    <w:rPr>
                      <w:b/>
                    </w:rPr>
                  </w:pPr>
                  <w:r w:rsidRPr="00BF509B">
                    <w:rPr>
                      <w:b/>
                    </w:rPr>
                    <w:t xml:space="preserve">Standard EXPORT Packing Dimensions </w:t>
                  </w:r>
                </w:p>
                <w:p w14:paraId="7B0B1235" w14:textId="77777777" w:rsidR="00CA4F15" w:rsidRPr="00BF509B" w:rsidRDefault="00CA4F15" w:rsidP="00BB5C08">
                  <w:r w:rsidRPr="00BF509B">
                    <w:rPr>
                      <w:b/>
                    </w:rPr>
                    <w:t>and Weight</w:t>
                  </w:r>
                </w:p>
              </w:tc>
              <w:tc>
                <w:tcPr>
                  <w:tcW w:w="1521" w:type="pct"/>
                </w:tcPr>
                <w:p w14:paraId="72C6868B" w14:textId="77777777" w:rsidR="00CA4F15" w:rsidRPr="00BF509B" w:rsidRDefault="00CA4F15" w:rsidP="00BB5C08">
                  <w:pPr>
                    <w:jc w:val="center"/>
                  </w:pPr>
                  <w:r w:rsidRPr="00BF509B">
                    <w:t>Vaccine</w:t>
                  </w:r>
                </w:p>
              </w:tc>
              <w:tc>
                <w:tcPr>
                  <w:tcW w:w="1275" w:type="pct"/>
                </w:tcPr>
                <w:p w14:paraId="4524761C" w14:textId="77777777" w:rsidR="00CA4F15" w:rsidRPr="00BF509B" w:rsidRDefault="00CA4F15" w:rsidP="00BB5C08">
                  <w:pPr>
                    <w:jc w:val="center"/>
                  </w:pPr>
                  <w:r w:rsidRPr="00BF509B">
                    <w:t>Diluent</w:t>
                  </w:r>
                </w:p>
              </w:tc>
            </w:tr>
            <w:tr w:rsidR="00CA4F15" w:rsidRPr="00BF509B" w14:paraId="7C5357CE" w14:textId="77777777" w:rsidTr="00BB5C08">
              <w:trPr>
                <w:trHeight w:val="373"/>
              </w:trPr>
              <w:tc>
                <w:tcPr>
                  <w:tcW w:w="2204" w:type="pct"/>
                </w:tcPr>
                <w:p w14:paraId="3857B4A8" w14:textId="77777777" w:rsidR="00CA4F15" w:rsidRPr="00BF509B" w:rsidRDefault="00CA4F15" w:rsidP="00BB5C08">
                  <w:r w:rsidRPr="00BF509B">
                    <w:t>Total no. of Doses per EXPORT Packing</w:t>
                  </w:r>
                </w:p>
              </w:tc>
              <w:tc>
                <w:tcPr>
                  <w:tcW w:w="1521" w:type="pct"/>
                </w:tcPr>
                <w:p w14:paraId="17BA68ED" w14:textId="77777777" w:rsidR="00CA4F15" w:rsidRPr="00BF509B" w:rsidRDefault="00CA4F15" w:rsidP="00BB5C08"/>
              </w:tc>
              <w:tc>
                <w:tcPr>
                  <w:tcW w:w="1275" w:type="pct"/>
                </w:tcPr>
                <w:p w14:paraId="6558020B" w14:textId="77777777" w:rsidR="00CA4F15" w:rsidRPr="00BF509B" w:rsidRDefault="00CA4F15" w:rsidP="00BB5C08"/>
              </w:tc>
            </w:tr>
            <w:tr w:rsidR="00CA4F15" w:rsidRPr="00BF509B" w14:paraId="0A28F7CB" w14:textId="77777777" w:rsidTr="00BB5C08">
              <w:trPr>
                <w:trHeight w:val="325"/>
              </w:trPr>
              <w:tc>
                <w:tcPr>
                  <w:tcW w:w="2204" w:type="pct"/>
                </w:tcPr>
                <w:p w14:paraId="245C64B0" w14:textId="77777777" w:rsidR="00CA4F15" w:rsidRPr="00BF509B" w:rsidRDefault="00CA4F15" w:rsidP="00BB5C08">
                  <w:r w:rsidRPr="00BF509B">
                    <w:t>Total no. of Vials per EXPORT Packing</w:t>
                  </w:r>
                </w:p>
              </w:tc>
              <w:tc>
                <w:tcPr>
                  <w:tcW w:w="1521" w:type="pct"/>
                </w:tcPr>
                <w:p w14:paraId="078F6851" w14:textId="77777777" w:rsidR="00CA4F15" w:rsidRPr="00BF509B" w:rsidRDefault="00CA4F15" w:rsidP="00BB5C08"/>
              </w:tc>
              <w:tc>
                <w:tcPr>
                  <w:tcW w:w="1275" w:type="pct"/>
                </w:tcPr>
                <w:p w14:paraId="23A19DA1" w14:textId="77777777" w:rsidR="00CA4F15" w:rsidRPr="00BF509B" w:rsidRDefault="00CA4F15" w:rsidP="00BB5C08"/>
              </w:tc>
            </w:tr>
            <w:tr w:rsidR="00CA4F15" w:rsidRPr="00BF509B" w14:paraId="4DE65937" w14:textId="77777777" w:rsidTr="00BB5C08">
              <w:trPr>
                <w:trHeight w:val="607"/>
              </w:trPr>
              <w:tc>
                <w:tcPr>
                  <w:tcW w:w="2204" w:type="pct"/>
                </w:tcPr>
                <w:p w14:paraId="60B6D31A" w14:textId="77777777" w:rsidR="00CA4F15" w:rsidRPr="00BF509B" w:rsidRDefault="00CA4F15" w:rsidP="00BB5C08">
                  <w:r w:rsidRPr="00BF509B">
                    <w:t xml:space="preserve">Dimensions: </w:t>
                  </w:r>
                </w:p>
                <w:p w14:paraId="60CD7AAA" w14:textId="77777777" w:rsidR="00CA4F15" w:rsidRPr="00BF509B" w:rsidRDefault="00CA4F15" w:rsidP="00BB5C08">
                  <w:r w:rsidRPr="00BF509B">
                    <w:t xml:space="preserve">  Length</w:t>
                  </w:r>
                </w:p>
                <w:p w14:paraId="45E7AD04" w14:textId="77777777" w:rsidR="00CA4F15" w:rsidRPr="00BF509B" w:rsidRDefault="00CA4F15" w:rsidP="00BB5C08">
                  <w:r w:rsidRPr="00BF509B">
                    <w:t xml:space="preserve">  Width</w:t>
                  </w:r>
                </w:p>
                <w:p w14:paraId="63E54373" w14:textId="77777777" w:rsidR="00CA4F15" w:rsidRPr="00BF509B" w:rsidRDefault="00CA4F15" w:rsidP="00BB5C08">
                  <w:r w:rsidRPr="00BF509B">
                    <w:t xml:space="preserve">  Height</w:t>
                  </w:r>
                </w:p>
              </w:tc>
              <w:tc>
                <w:tcPr>
                  <w:tcW w:w="1521" w:type="pct"/>
                </w:tcPr>
                <w:p w14:paraId="6D597A2D" w14:textId="77777777" w:rsidR="00CA4F15" w:rsidRPr="00BF509B" w:rsidRDefault="00CA4F15" w:rsidP="00BB5C08"/>
              </w:tc>
              <w:tc>
                <w:tcPr>
                  <w:tcW w:w="1275" w:type="pct"/>
                </w:tcPr>
                <w:p w14:paraId="1CB103AA" w14:textId="77777777" w:rsidR="00CA4F15" w:rsidRPr="00BF509B" w:rsidRDefault="00CA4F15" w:rsidP="00BB5C08"/>
              </w:tc>
            </w:tr>
            <w:tr w:rsidR="00CA4F15" w:rsidRPr="00BF509B" w14:paraId="6431B700" w14:textId="77777777" w:rsidTr="00BB5C08">
              <w:trPr>
                <w:trHeight w:val="377"/>
              </w:trPr>
              <w:tc>
                <w:tcPr>
                  <w:tcW w:w="2204" w:type="pct"/>
                </w:tcPr>
                <w:p w14:paraId="18F95F43" w14:textId="77777777" w:rsidR="00CA4F15" w:rsidRPr="00BF509B" w:rsidRDefault="00CA4F15" w:rsidP="00BB5C08">
                  <w:r w:rsidRPr="00BF509B">
                    <w:t>Gross Weight</w:t>
                  </w:r>
                </w:p>
              </w:tc>
              <w:tc>
                <w:tcPr>
                  <w:tcW w:w="1521" w:type="pct"/>
                </w:tcPr>
                <w:p w14:paraId="31C83D5F" w14:textId="77777777" w:rsidR="00CA4F15" w:rsidRPr="00BF509B" w:rsidRDefault="00CA4F15" w:rsidP="00BB5C08"/>
              </w:tc>
              <w:tc>
                <w:tcPr>
                  <w:tcW w:w="1275" w:type="pct"/>
                </w:tcPr>
                <w:p w14:paraId="69E7298B" w14:textId="77777777" w:rsidR="00CA4F15" w:rsidRPr="00BF509B" w:rsidRDefault="00CA4F15" w:rsidP="00BB5C08"/>
              </w:tc>
            </w:tr>
            <w:tr w:rsidR="00CA4F15" w:rsidRPr="00BF509B" w14:paraId="57E5A58D" w14:textId="77777777" w:rsidTr="00BB5C08">
              <w:trPr>
                <w:trHeight w:val="283"/>
              </w:trPr>
              <w:tc>
                <w:tcPr>
                  <w:tcW w:w="2204" w:type="pct"/>
                </w:tcPr>
                <w:p w14:paraId="62465E5A" w14:textId="77777777" w:rsidR="00CA4F15" w:rsidRPr="00BF509B" w:rsidRDefault="00CA4F15" w:rsidP="00BB5C08">
                  <w:r w:rsidRPr="00BF509B">
                    <w:t>Net Weight</w:t>
                  </w:r>
                </w:p>
              </w:tc>
              <w:tc>
                <w:tcPr>
                  <w:tcW w:w="1521" w:type="pct"/>
                </w:tcPr>
                <w:p w14:paraId="409E9D5A" w14:textId="77777777" w:rsidR="00CA4F15" w:rsidRPr="00BF509B" w:rsidRDefault="00CA4F15" w:rsidP="00BB5C08"/>
              </w:tc>
              <w:tc>
                <w:tcPr>
                  <w:tcW w:w="1275" w:type="pct"/>
                </w:tcPr>
                <w:p w14:paraId="20076CCD" w14:textId="77777777" w:rsidR="00CA4F15" w:rsidRPr="00BF509B" w:rsidRDefault="00CA4F15" w:rsidP="00BB5C08"/>
              </w:tc>
            </w:tr>
            <w:tr w:rsidR="00CA4F15" w:rsidRPr="00BF509B" w14:paraId="352A4547" w14:textId="77777777" w:rsidTr="00BB5C08">
              <w:trPr>
                <w:trHeight w:val="607"/>
              </w:trPr>
              <w:tc>
                <w:tcPr>
                  <w:tcW w:w="2204" w:type="pct"/>
                </w:tcPr>
                <w:p w14:paraId="200CEB17" w14:textId="77777777" w:rsidR="00CA4F15" w:rsidRPr="00BF509B" w:rsidRDefault="00CA4F15" w:rsidP="00BB5C08">
                  <w:r w:rsidRPr="00BF509B">
                    <w:t>Number of inner cartons per EXPORT Packing</w:t>
                  </w:r>
                </w:p>
              </w:tc>
              <w:tc>
                <w:tcPr>
                  <w:tcW w:w="1521" w:type="pct"/>
                </w:tcPr>
                <w:p w14:paraId="2AA3952B" w14:textId="77777777" w:rsidR="00CA4F15" w:rsidRPr="00BF509B" w:rsidRDefault="00CA4F15" w:rsidP="00BB5C08"/>
              </w:tc>
              <w:tc>
                <w:tcPr>
                  <w:tcW w:w="1275" w:type="pct"/>
                </w:tcPr>
                <w:p w14:paraId="609E54DB" w14:textId="77777777" w:rsidR="00CA4F15" w:rsidRPr="00BF509B" w:rsidRDefault="00CA4F15" w:rsidP="00BB5C08"/>
              </w:tc>
            </w:tr>
          </w:tbl>
          <w:p w14:paraId="31B087F7" w14:textId="77777777" w:rsidR="00CA4F15" w:rsidRPr="00BF509B" w:rsidRDefault="00CA4F15" w:rsidP="00BB5C08"/>
        </w:tc>
      </w:tr>
      <w:tr w:rsidR="00CA4F15" w:rsidRPr="00BF509B" w14:paraId="61069CB6" w14:textId="77777777" w:rsidTr="00146CF1">
        <w:tc>
          <w:tcPr>
            <w:tcW w:w="9542" w:type="dxa"/>
            <w:gridSpan w:val="2"/>
          </w:tcPr>
          <w:tbl>
            <w:tblPr>
              <w:tblStyle w:val="TableGrid"/>
              <w:tblpPr w:leftFromText="180" w:rightFromText="180" w:horzAnchor="margin" w:tblpY="405"/>
              <w:tblOverlap w:val="never"/>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106"/>
              <w:gridCol w:w="2834"/>
              <w:gridCol w:w="2376"/>
            </w:tblGrid>
            <w:tr w:rsidR="00CA4F15" w:rsidRPr="00BF509B" w14:paraId="6F20962D" w14:textId="77777777" w:rsidTr="00BB5C08">
              <w:trPr>
                <w:trHeight w:val="607"/>
              </w:trPr>
              <w:tc>
                <w:tcPr>
                  <w:tcW w:w="2204" w:type="pct"/>
                </w:tcPr>
                <w:p w14:paraId="712553CC" w14:textId="77777777" w:rsidR="00CA4F15" w:rsidRPr="00BF509B" w:rsidRDefault="00CA4F15" w:rsidP="00BB5C08">
                  <w:r w:rsidRPr="00BF509B">
                    <w:rPr>
                      <w:b/>
                    </w:rPr>
                    <w:t>Standard INNER CARTON Packing Dimensions and Weight</w:t>
                  </w:r>
                </w:p>
              </w:tc>
              <w:tc>
                <w:tcPr>
                  <w:tcW w:w="1521" w:type="pct"/>
                </w:tcPr>
                <w:p w14:paraId="400CB2B8" w14:textId="77777777" w:rsidR="00CA4F15" w:rsidRPr="00BF509B" w:rsidRDefault="00CA4F15" w:rsidP="00BB5C08">
                  <w:pPr>
                    <w:jc w:val="center"/>
                  </w:pPr>
                  <w:r w:rsidRPr="00BF509B">
                    <w:t>Vaccine</w:t>
                  </w:r>
                </w:p>
              </w:tc>
              <w:tc>
                <w:tcPr>
                  <w:tcW w:w="1275" w:type="pct"/>
                </w:tcPr>
                <w:p w14:paraId="42310F31" w14:textId="77777777" w:rsidR="00CA4F15" w:rsidRPr="00BF509B" w:rsidRDefault="00CA4F15" w:rsidP="00BB5C08">
                  <w:pPr>
                    <w:jc w:val="center"/>
                  </w:pPr>
                  <w:r w:rsidRPr="00BF509B">
                    <w:t>Diluent</w:t>
                  </w:r>
                </w:p>
              </w:tc>
            </w:tr>
            <w:tr w:rsidR="00CA4F15" w:rsidRPr="00BF509B" w14:paraId="31BCC044" w14:textId="77777777" w:rsidTr="00BB5C08">
              <w:trPr>
                <w:trHeight w:val="375"/>
              </w:trPr>
              <w:tc>
                <w:tcPr>
                  <w:tcW w:w="2204" w:type="pct"/>
                </w:tcPr>
                <w:p w14:paraId="502E3236" w14:textId="77777777" w:rsidR="00CA4F15" w:rsidRPr="00BF509B" w:rsidRDefault="00CA4F15" w:rsidP="00BB5C08">
                  <w:r w:rsidRPr="00BF509B">
                    <w:t>Total no. of Doses per INNER carton</w:t>
                  </w:r>
                </w:p>
              </w:tc>
              <w:tc>
                <w:tcPr>
                  <w:tcW w:w="1521" w:type="pct"/>
                </w:tcPr>
                <w:p w14:paraId="174910D2" w14:textId="77777777" w:rsidR="00CA4F15" w:rsidRPr="00BF509B" w:rsidRDefault="00CA4F15" w:rsidP="00BB5C08"/>
              </w:tc>
              <w:tc>
                <w:tcPr>
                  <w:tcW w:w="1275" w:type="pct"/>
                </w:tcPr>
                <w:p w14:paraId="6916FB8A" w14:textId="77777777" w:rsidR="00CA4F15" w:rsidRPr="00BF509B" w:rsidRDefault="00CA4F15" w:rsidP="00BB5C08"/>
              </w:tc>
            </w:tr>
            <w:tr w:rsidR="00CA4F15" w:rsidRPr="00BF509B" w14:paraId="128C30BE" w14:textId="77777777" w:rsidTr="00BB5C08">
              <w:trPr>
                <w:trHeight w:val="408"/>
              </w:trPr>
              <w:tc>
                <w:tcPr>
                  <w:tcW w:w="2204" w:type="pct"/>
                </w:tcPr>
                <w:p w14:paraId="3128B018" w14:textId="77777777" w:rsidR="00CA4F15" w:rsidRPr="00BF509B" w:rsidRDefault="00CA4F15" w:rsidP="00BB5C08">
                  <w:r w:rsidRPr="00BF509B">
                    <w:t>Total no. of Vials per INNER carton</w:t>
                  </w:r>
                </w:p>
              </w:tc>
              <w:tc>
                <w:tcPr>
                  <w:tcW w:w="1521" w:type="pct"/>
                </w:tcPr>
                <w:p w14:paraId="00F855D3" w14:textId="77777777" w:rsidR="00CA4F15" w:rsidRPr="00BF509B" w:rsidRDefault="00CA4F15" w:rsidP="00BB5C08"/>
              </w:tc>
              <w:tc>
                <w:tcPr>
                  <w:tcW w:w="1275" w:type="pct"/>
                </w:tcPr>
                <w:p w14:paraId="52012F9B" w14:textId="77777777" w:rsidR="00CA4F15" w:rsidRPr="00BF509B" w:rsidRDefault="00CA4F15" w:rsidP="00BB5C08"/>
              </w:tc>
            </w:tr>
            <w:tr w:rsidR="00CA4F15" w:rsidRPr="00BF509B" w14:paraId="630DBB83" w14:textId="77777777" w:rsidTr="00BB5C08">
              <w:trPr>
                <w:trHeight w:val="607"/>
              </w:trPr>
              <w:tc>
                <w:tcPr>
                  <w:tcW w:w="2204" w:type="pct"/>
                </w:tcPr>
                <w:p w14:paraId="2736A964" w14:textId="77777777" w:rsidR="00CA4F15" w:rsidRPr="00BF509B" w:rsidRDefault="00CA4F15" w:rsidP="00BB5C08">
                  <w:r w:rsidRPr="00BF509B">
                    <w:t xml:space="preserve">Dimensions: </w:t>
                  </w:r>
                </w:p>
                <w:p w14:paraId="770D15ED" w14:textId="77777777" w:rsidR="00CA4F15" w:rsidRPr="00BF509B" w:rsidRDefault="00CA4F15" w:rsidP="00BB5C08">
                  <w:r w:rsidRPr="00BF509B">
                    <w:t xml:space="preserve">  Length</w:t>
                  </w:r>
                </w:p>
                <w:p w14:paraId="4C0F1291" w14:textId="77777777" w:rsidR="00CA4F15" w:rsidRPr="00BF509B" w:rsidRDefault="00CA4F15" w:rsidP="00BB5C08">
                  <w:r w:rsidRPr="00BF509B">
                    <w:t xml:space="preserve">  Width</w:t>
                  </w:r>
                </w:p>
                <w:p w14:paraId="79482D0C" w14:textId="77777777" w:rsidR="00CA4F15" w:rsidRPr="00BF509B" w:rsidRDefault="00CA4F15" w:rsidP="00BB5C08">
                  <w:r w:rsidRPr="00BF509B">
                    <w:t xml:space="preserve">  Height</w:t>
                  </w:r>
                </w:p>
              </w:tc>
              <w:tc>
                <w:tcPr>
                  <w:tcW w:w="1521" w:type="pct"/>
                </w:tcPr>
                <w:p w14:paraId="60F52689" w14:textId="77777777" w:rsidR="00CA4F15" w:rsidRPr="00BF509B" w:rsidRDefault="00CA4F15" w:rsidP="00BB5C08"/>
              </w:tc>
              <w:tc>
                <w:tcPr>
                  <w:tcW w:w="1275" w:type="pct"/>
                </w:tcPr>
                <w:p w14:paraId="37D4354E" w14:textId="77777777" w:rsidR="00CA4F15" w:rsidRPr="00BF509B" w:rsidRDefault="00CA4F15" w:rsidP="00BB5C08"/>
              </w:tc>
            </w:tr>
            <w:tr w:rsidR="00CA4F15" w:rsidRPr="00BF509B" w14:paraId="56267551" w14:textId="77777777" w:rsidTr="00BB5C08">
              <w:trPr>
                <w:trHeight w:val="387"/>
              </w:trPr>
              <w:tc>
                <w:tcPr>
                  <w:tcW w:w="2204" w:type="pct"/>
                </w:tcPr>
                <w:p w14:paraId="20DF8A0D" w14:textId="77777777" w:rsidR="00CA4F15" w:rsidRPr="00BF509B" w:rsidRDefault="00CA4F15" w:rsidP="00BB5C08">
                  <w:r w:rsidRPr="00BF509B">
                    <w:t>Gross Weight</w:t>
                  </w:r>
                </w:p>
              </w:tc>
              <w:tc>
                <w:tcPr>
                  <w:tcW w:w="1521" w:type="pct"/>
                </w:tcPr>
                <w:p w14:paraId="3ABFD90F" w14:textId="77777777" w:rsidR="00CA4F15" w:rsidRPr="00BF509B" w:rsidRDefault="00CA4F15" w:rsidP="00BB5C08"/>
              </w:tc>
              <w:tc>
                <w:tcPr>
                  <w:tcW w:w="1275" w:type="pct"/>
                </w:tcPr>
                <w:p w14:paraId="6CF6E119" w14:textId="77777777" w:rsidR="00CA4F15" w:rsidRPr="00BF509B" w:rsidRDefault="00CA4F15" w:rsidP="00BB5C08"/>
              </w:tc>
            </w:tr>
            <w:tr w:rsidR="00CA4F15" w:rsidRPr="00BF509B" w14:paraId="158B8876" w14:textId="77777777" w:rsidTr="00BB5C08">
              <w:trPr>
                <w:trHeight w:val="421"/>
              </w:trPr>
              <w:tc>
                <w:tcPr>
                  <w:tcW w:w="2204" w:type="pct"/>
                </w:tcPr>
                <w:p w14:paraId="1C6F7A5F" w14:textId="77777777" w:rsidR="00CA4F15" w:rsidRPr="00BF509B" w:rsidRDefault="00CA4F15" w:rsidP="00BB5C08">
                  <w:r w:rsidRPr="00BF509B">
                    <w:t>Net Weight</w:t>
                  </w:r>
                </w:p>
              </w:tc>
              <w:tc>
                <w:tcPr>
                  <w:tcW w:w="1521" w:type="pct"/>
                </w:tcPr>
                <w:p w14:paraId="7BB64F19" w14:textId="77777777" w:rsidR="00CA4F15" w:rsidRPr="00BF509B" w:rsidRDefault="00CA4F15" w:rsidP="00BB5C08"/>
              </w:tc>
              <w:tc>
                <w:tcPr>
                  <w:tcW w:w="1275" w:type="pct"/>
                </w:tcPr>
                <w:p w14:paraId="1C0561F4" w14:textId="77777777" w:rsidR="00CA4F15" w:rsidRPr="00BF509B" w:rsidRDefault="00CA4F15" w:rsidP="00BB5C08"/>
              </w:tc>
            </w:tr>
          </w:tbl>
          <w:p w14:paraId="24FEE0E6" w14:textId="77777777" w:rsidR="00CA4F15" w:rsidRPr="00BF509B" w:rsidRDefault="00CA4F15" w:rsidP="00BB5C08">
            <w:pPr>
              <w:spacing w:before="120" w:after="120"/>
              <w:rPr>
                <w:bCs/>
              </w:rPr>
            </w:pPr>
          </w:p>
        </w:tc>
      </w:tr>
    </w:tbl>
    <w:p w14:paraId="353F6BE5" w14:textId="77777777" w:rsidR="00744194" w:rsidRPr="00591ED0" w:rsidRDefault="00744194" w:rsidP="007D2152">
      <w:pPr>
        <w:pStyle w:val="Paragraph"/>
        <w:rPr>
          <w:rFonts w:ascii="Times New Roman" w:hAnsi="Times New Roman"/>
          <w:sz w:val="22"/>
          <w:szCs w:val="22"/>
        </w:rPr>
      </w:pPr>
    </w:p>
    <w:sectPr w:rsidR="00744194" w:rsidRPr="00591ED0" w:rsidSect="00AC2109">
      <w:headerReference w:type="default" r:id="rId17"/>
      <w:footerReference w:type="default" r:id="rId18"/>
      <w:pgSz w:w="11907" w:h="16839" w:code="9"/>
      <w:pgMar w:top="1560" w:right="850" w:bottom="1560" w:left="1134" w:header="720" w:footer="720" w:gutter="0"/>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D7395F" w14:textId="77777777" w:rsidR="00B05ABB" w:rsidRDefault="00B05ABB" w:rsidP="008126A0">
      <w:r>
        <w:separator/>
      </w:r>
    </w:p>
  </w:endnote>
  <w:endnote w:type="continuationSeparator" w:id="0">
    <w:p w14:paraId="5D34F9A7" w14:textId="77777777" w:rsidR="00B05ABB" w:rsidRDefault="00B05ABB" w:rsidP="008126A0">
      <w:r>
        <w:continuationSeparator/>
      </w:r>
    </w:p>
  </w:endnote>
  <w:endnote w:type="continuationNotice" w:id="1">
    <w:p w14:paraId="29AEA0F8" w14:textId="77777777" w:rsidR="00B05ABB" w:rsidRDefault="00B05AB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2">
    <w:panose1 w:val="050201020105070707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Helvetica CondensedBlack">
    <w:altName w:val="Arial"/>
    <w:panose1 w:val="00000000000000000000"/>
    <w:charset w:val="00"/>
    <w:family w:val="swiss"/>
    <w:notTrueType/>
    <w:pitch w:val="variable"/>
    <w:sig w:usb0="00000003" w:usb1="00000000" w:usb2="00000000" w:usb3="00000000" w:csb0="00000001" w:csb1="00000000"/>
  </w:font>
  <w:font w:name="Lucida Grande">
    <w:altName w:val="Segoe UI"/>
    <w:charset w:val="00"/>
    <w:family w:val="swiss"/>
    <w:pitch w:val="variable"/>
    <w:sig w:usb0="00000003"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swiss"/>
    <w:notTrueType/>
    <w:pitch w:val="variable"/>
    <w:sig w:usb0="A00002AF" w:usb1="5000204B" w:usb2="00000000" w:usb3="00000000" w:csb0="0000009F" w:csb1="00000000"/>
  </w:font>
  <w:font w:name="Tw Cen MT">
    <w:panose1 w:val="020B06020201040206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AGaramond">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EC435" w14:textId="6CE92A18" w:rsidR="00A44B89" w:rsidRDefault="00C30C89">
    <w:pPr>
      <w:pStyle w:val="Footer"/>
    </w:pPr>
    <w:r w:rsidRPr="00C30C89">
      <w:rPr>
        <w:rFonts w:ascii="Verdana" w:hAnsi="Verdana"/>
        <w:sz w:val="16"/>
        <w:szCs w:val="18"/>
      </w:rPr>
      <w:ptab w:relativeTo="margin" w:alignment="center" w:leader="none"/>
    </w:r>
    <w:r w:rsidRPr="00C30C89">
      <w:rPr>
        <w:rFonts w:ascii="Verdana" w:hAnsi="Verdana"/>
        <w:sz w:val="16"/>
        <w:szCs w:val="18"/>
      </w:rPr>
      <w:ptab w:relativeTo="margin" w:alignment="right" w:leader="none"/>
    </w:r>
    <w:sdt>
      <w:sdtPr>
        <w:rPr>
          <w:rFonts w:ascii="Verdana" w:hAnsi="Verdana"/>
          <w:sz w:val="16"/>
          <w:szCs w:val="18"/>
        </w:rPr>
        <w:id w:val="1218785057"/>
        <w:docPartObj>
          <w:docPartGallery w:val="Page Numbers (Bottom of Page)"/>
          <w:docPartUnique/>
        </w:docPartObj>
      </w:sdtPr>
      <w:sdtEndPr/>
      <w:sdtContent>
        <w:sdt>
          <w:sdtPr>
            <w:rPr>
              <w:rFonts w:ascii="Verdana" w:hAnsi="Verdana"/>
              <w:sz w:val="16"/>
              <w:szCs w:val="18"/>
            </w:rPr>
            <w:id w:val="1644153362"/>
            <w:docPartObj>
              <w:docPartGallery w:val="Page Numbers (Top of Page)"/>
              <w:docPartUnique/>
            </w:docPartObj>
          </w:sdtPr>
          <w:sdtEndPr/>
          <w:sdtContent>
            <w:r>
              <w:rPr>
                <w:rFonts w:ascii="Verdana" w:hAnsi="Verdana"/>
                <w:sz w:val="16"/>
                <w:szCs w:val="18"/>
              </w:rPr>
              <w:t xml:space="preserve">Page </w:t>
            </w:r>
            <w:r>
              <w:rPr>
                <w:rFonts w:ascii="Verdana" w:hAnsi="Verdana"/>
                <w:b/>
                <w:bCs/>
                <w:sz w:val="16"/>
                <w:szCs w:val="18"/>
              </w:rPr>
              <w:fldChar w:fldCharType="begin"/>
            </w:r>
            <w:r>
              <w:rPr>
                <w:rFonts w:ascii="Verdana" w:hAnsi="Verdana"/>
                <w:b/>
                <w:bCs/>
                <w:sz w:val="16"/>
                <w:szCs w:val="18"/>
              </w:rPr>
              <w:instrText xml:space="preserve"> PAGE </w:instrText>
            </w:r>
            <w:r>
              <w:rPr>
                <w:rFonts w:ascii="Verdana" w:hAnsi="Verdana"/>
                <w:b/>
                <w:bCs/>
                <w:sz w:val="16"/>
                <w:szCs w:val="18"/>
              </w:rPr>
              <w:fldChar w:fldCharType="separate"/>
            </w:r>
            <w:r>
              <w:rPr>
                <w:rFonts w:ascii="Verdana" w:hAnsi="Verdana"/>
                <w:b/>
                <w:bCs/>
                <w:sz w:val="16"/>
                <w:szCs w:val="18"/>
              </w:rPr>
              <w:t>53</w:t>
            </w:r>
            <w:r>
              <w:rPr>
                <w:rFonts w:ascii="Verdana" w:hAnsi="Verdana"/>
                <w:b/>
                <w:bCs/>
                <w:sz w:val="16"/>
                <w:szCs w:val="18"/>
              </w:rPr>
              <w:fldChar w:fldCharType="end"/>
            </w:r>
            <w:r>
              <w:rPr>
                <w:rFonts w:ascii="Verdana" w:hAnsi="Verdana"/>
                <w:sz w:val="16"/>
                <w:szCs w:val="18"/>
              </w:rPr>
              <w:t xml:space="preserve"> of </w:t>
            </w:r>
            <w:r>
              <w:rPr>
                <w:rFonts w:ascii="Verdana" w:hAnsi="Verdana"/>
                <w:b/>
                <w:bCs/>
                <w:sz w:val="16"/>
                <w:szCs w:val="18"/>
              </w:rPr>
              <w:fldChar w:fldCharType="begin"/>
            </w:r>
            <w:r>
              <w:rPr>
                <w:rFonts w:ascii="Verdana" w:hAnsi="Verdana"/>
                <w:b/>
                <w:bCs/>
                <w:sz w:val="16"/>
                <w:szCs w:val="18"/>
              </w:rPr>
              <w:instrText xml:space="preserve"> NUMPAGES  </w:instrText>
            </w:r>
            <w:r>
              <w:rPr>
                <w:rFonts w:ascii="Verdana" w:hAnsi="Verdana"/>
                <w:b/>
                <w:bCs/>
                <w:sz w:val="16"/>
                <w:szCs w:val="18"/>
              </w:rPr>
              <w:fldChar w:fldCharType="separate"/>
            </w:r>
            <w:r>
              <w:rPr>
                <w:rFonts w:ascii="Verdana" w:hAnsi="Verdana"/>
                <w:b/>
                <w:bCs/>
                <w:sz w:val="16"/>
                <w:szCs w:val="18"/>
              </w:rPr>
              <w:t>53</w:t>
            </w:r>
            <w:r>
              <w:rPr>
                <w:rFonts w:ascii="Verdana" w:hAnsi="Verdana"/>
                <w:b/>
                <w:bCs/>
                <w:sz w:val="16"/>
                <w:szCs w:val="18"/>
              </w:rPr>
              <w:fldChar w:fldCharType="end"/>
            </w:r>
          </w:sdtContent>
        </w:sdt>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38D5C" w14:textId="0E671462" w:rsidR="00BB5C08" w:rsidRDefault="00BB5C08" w:rsidP="00EB5771">
    <w:pPr>
      <w:pStyle w:val="Footer"/>
      <w:jc w:val="right"/>
      <w:rPr>
        <w:rFonts w:ascii="Verdana" w:hAnsi="Verdana"/>
        <w:sz w:val="16"/>
        <w:szCs w:val="18"/>
      </w:rPr>
    </w:pPr>
    <w:r>
      <w:rPr>
        <w:rFonts w:ascii="Verdana" w:hAnsi="Verdana"/>
        <w:sz w:val="16"/>
        <w:szCs w:val="18"/>
      </w:rPr>
      <w:t>RFP-DAN-20</w:t>
    </w:r>
    <w:r w:rsidR="005D393B">
      <w:rPr>
        <w:rFonts w:ascii="Verdana" w:hAnsi="Verdana"/>
        <w:sz w:val="16"/>
        <w:szCs w:val="18"/>
      </w:rPr>
      <w:t>26</w:t>
    </w:r>
    <w:r>
      <w:rPr>
        <w:rFonts w:ascii="Verdana" w:hAnsi="Verdana"/>
        <w:sz w:val="16"/>
        <w:szCs w:val="18"/>
      </w:rPr>
      <w:t>-50</w:t>
    </w:r>
    <w:r w:rsidR="00E404B9">
      <w:rPr>
        <w:rFonts w:ascii="Verdana" w:hAnsi="Verdana"/>
        <w:sz w:val="16"/>
        <w:szCs w:val="18"/>
      </w:rPr>
      <w:t>3926</w:t>
    </w:r>
    <w:r w:rsidRPr="00E03670">
      <w:rPr>
        <w:rFonts w:ascii="Verdana" w:hAnsi="Verdana"/>
        <w:color w:val="FF0000"/>
        <w:sz w:val="16"/>
        <w:szCs w:val="18"/>
      </w:rPr>
      <w:t xml:space="preserve">     </w:t>
    </w:r>
    <w:r>
      <w:rPr>
        <w:rFonts w:ascii="Verdana" w:hAnsi="Verdana"/>
        <w:sz w:val="16"/>
        <w:szCs w:val="18"/>
      </w:rPr>
      <w:t xml:space="preserve">                                                                                                                    </w:t>
    </w:r>
    <w:sdt>
      <w:sdtPr>
        <w:rPr>
          <w:rFonts w:ascii="Verdana" w:hAnsi="Verdana"/>
          <w:sz w:val="16"/>
          <w:szCs w:val="18"/>
        </w:rPr>
        <w:id w:val="-317812823"/>
        <w:docPartObj>
          <w:docPartGallery w:val="Page Numbers (Bottom of Page)"/>
          <w:docPartUnique/>
        </w:docPartObj>
      </w:sdtPr>
      <w:sdtEndPr/>
      <w:sdtContent>
        <w:sdt>
          <w:sdtPr>
            <w:rPr>
              <w:rFonts w:ascii="Verdana" w:hAnsi="Verdana"/>
              <w:sz w:val="16"/>
              <w:szCs w:val="18"/>
            </w:rPr>
            <w:id w:val="860082579"/>
            <w:docPartObj>
              <w:docPartGallery w:val="Page Numbers (Top of Page)"/>
              <w:docPartUnique/>
            </w:docPartObj>
          </w:sdtPr>
          <w:sdtEndPr/>
          <w:sdtContent>
            <w:r>
              <w:rPr>
                <w:rFonts w:ascii="Verdana" w:hAnsi="Verdana"/>
                <w:sz w:val="16"/>
                <w:szCs w:val="18"/>
              </w:rPr>
              <w:t xml:space="preserve">Page </w:t>
            </w:r>
            <w:r>
              <w:rPr>
                <w:rFonts w:ascii="Verdana" w:hAnsi="Verdana"/>
                <w:b/>
                <w:bCs/>
                <w:sz w:val="16"/>
                <w:szCs w:val="18"/>
              </w:rPr>
              <w:fldChar w:fldCharType="begin"/>
            </w:r>
            <w:r>
              <w:rPr>
                <w:rFonts w:ascii="Verdana" w:hAnsi="Verdana"/>
                <w:b/>
                <w:bCs/>
                <w:sz w:val="16"/>
                <w:szCs w:val="18"/>
              </w:rPr>
              <w:instrText xml:space="preserve"> PAGE </w:instrText>
            </w:r>
            <w:r>
              <w:rPr>
                <w:rFonts w:ascii="Verdana" w:hAnsi="Verdana"/>
                <w:b/>
                <w:bCs/>
                <w:sz w:val="16"/>
                <w:szCs w:val="18"/>
              </w:rPr>
              <w:fldChar w:fldCharType="separate"/>
            </w:r>
            <w:r>
              <w:rPr>
                <w:rFonts w:ascii="Verdana" w:hAnsi="Verdana"/>
                <w:b/>
                <w:bCs/>
                <w:noProof/>
                <w:sz w:val="16"/>
                <w:szCs w:val="18"/>
              </w:rPr>
              <w:t>36</w:t>
            </w:r>
            <w:r>
              <w:rPr>
                <w:rFonts w:ascii="Verdana" w:hAnsi="Verdana"/>
                <w:b/>
                <w:bCs/>
                <w:sz w:val="16"/>
                <w:szCs w:val="18"/>
              </w:rPr>
              <w:fldChar w:fldCharType="end"/>
            </w:r>
            <w:r>
              <w:rPr>
                <w:rFonts w:ascii="Verdana" w:hAnsi="Verdana"/>
                <w:sz w:val="16"/>
                <w:szCs w:val="18"/>
              </w:rPr>
              <w:t xml:space="preserve"> of </w:t>
            </w:r>
            <w:r>
              <w:rPr>
                <w:rFonts w:ascii="Verdana" w:hAnsi="Verdana"/>
                <w:b/>
                <w:bCs/>
                <w:sz w:val="16"/>
                <w:szCs w:val="18"/>
              </w:rPr>
              <w:fldChar w:fldCharType="begin"/>
            </w:r>
            <w:r>
              <w:rPr>
                <w:rFonts w:ascii="Verdana" w:hAnsi="Verdana"/>
                <w:b/>
                <w:bCs/>
                <w:sz w:val="16"/>
                <w:szCs w:val="18"/>
              </w:rPr>
              <w:instrText xml:space="preserve"> NUMPAGES  </w:instrText>
            </w:r>
            <w:r>
              <w:rPr>
                <w:rFonts w:ascii="Verdana" w:hAnsi="Verdana"/>
                <w:b/>
                <w:bCs/>
                <w:sz w:val="16"/>
                <w:szCs w:val="18"/>
              </w:rPr>
              <w:fldChar w:fldCharType="separate"/>
            </w:r>
            <w:r>
              <w:rPr>
                <w:rFonts w:ascii="Verdana" w:hAnsi="Verdana"/>
                <w:b/>
                <w:bCs/>
                <w:noProof/>
                <w:sz w:val="16"/>
                <w:szCs w:val="18"/>
              </w:rPr>
              <w:t>39</w:t>
            </w:r>
            <w:r>
              <w:rPr>
                <w:rFonts w:ascii="Verdana" w:hAnsi="Verdana"/>
                <w:b/>
                <w:bCs/>
                <w:sz w:val="16"/>
                <w:szCs w:val="18"/>
              </w:rPr>
              <w:fldChar w:fldCharType="end"/>
            </w:r>
          </w:sdtContent>
        </w:sdt>
      </w:sdtContent>
    </w:sdt>
  </w:p>
  <w:p w14:paraId="65F2EF84" w14:textId="77777777" w:rsidR="00BB5C08" w:rsidRDefault="00BB5C08" w:rsidP="00EB5771">
    <w:pPr>
      <w:pStyle w:val="Footer"/>
      <w:jc w:val="right"/>
      <w:rPr>
        <w:rFonts w:ascii="Verdana" w:hAnsi="Verdana"/>
        <w:sz w:val="16"/>
        <w:szCs w:val="18"/>
      </w:rPr>
    </w:pPr>
  </w:p>
  <w:p w14:paraId="33DB86C7" w14:textId="0A242813" w:rsidR="00BB5C08" w:rsidRPr="00EB5771" w:rsidRDefault="00BB5C08" w:rsidP="00190B7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66B69E" w14:textId="77777777" w:rsidR="00B05ABB" w:rsidRDefault="00B05ABB" w:rsidP="008126A0">
      <w:r>
        <w:separator/>
      </w:r>
    </w:p>
  </w:footnote>
  <w:footnote w:type="continuationSeparator" w:id="0">
    <w:p w14:paraId="4680EC31" w14:textId="77777777" w:rsidR="00B05ABB" w:rsidRDefault="00B05ABB" w:rsidP="008126A0">
      <w:r>
        <w:continuationSeparator/>
      </w:r>
    </w:p>
  </w:footnote>
  <w:footnote w:type="continuationNotice" w:id="1">
    <w:p w14:paraId="1083C3BE" w14:textId="77777777" w:rsidR="00B05ABB" w:rsidRDefault="00B05ABB"/>
  </w:footnote>
  <w:footnote w:id="2">
    <w:p w14:paraId="6E5994D2" w14:textId="77777777" w:rsidR="00A25CD3" w:rsidRDefault="00A25CD3" w:rsidP="00A25CD3">
      <w:pPr>
        <w:pStyle w:val="FootnoteText"/>
      </w:pPr>
      <w:r>
        <w:rPr>
          <w:rStyle w:val="FootnoteReference"/>
        </w:rPr>
        <w:footnoteRef/>
      </w:r>
      <w:r>
        <w:t xml:space="preserve"> </w:t>
      </w:r>
      <w:r w:rsidRPr="002C41C0">
        <w:rPr>
          <w:sz w:val="18"/>
          <w:szCs w:val="18"/>
        </w:rPr>
        <w:t>“Management” means any person having powers of representation, decision-making or control over the Organization. This may include, for example, executive management and all other persons holding downstream managerial authority, anyone on the board of directors, and controlling shareholders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75661E" w14:textId="77777777" w:rsidR="00B746DB" w:rsidRDefault="00B746D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8" w:name="_MON_1681733329"/>
  <w:bookmarkEnd w:id="8"/>
  <w:p w14:paraId="03E763C6" w14:textId="5C9738D2" w:rsidR="00BB5C08" w:rsidRDefault="00BB5C08" w:rsidP="00FE06CE">
    <w:pPr>
      <w:pStyle w:val="Header"/>
    </w:pPr>
    <w:r w:rsidRPr="00365440">
      <w:rPr>
        <w:rFonts w:cstheme="minorHAnsi"/>
      </w:rPr>
      <w:object w:dxaOrig="3301" w:dyaOrig="766" w14:anchorId="6452EE9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65.75pt;height:36.75pt" fillcolor="window">
          <v:imagedata r:id="rId1" o:title=""/>
        </v:shape>
        <o:OLEObject Type="Embed" ProgID="Word.Picture.8" ShapeID="_x0000_i1026" DrawAspect="Content" ObjectID="_1846670657" r:id="rId2"/>
      </w:obje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9356F1FA"/>
    <w:lvl w:ilvl="0">
      <w:start w:val="1"/>
      <w:numFmt w:val="bullet"/>
      <w:pStyle w:val="ListBullet2"/>
      <w:lvlText w:val=""/>
      <w:lvlJc w:val="left"/>
      <w:pPr>
        <w:ind w:left="-678" w:hanging="360"/>
      </w:pPr>
      <w:rPr>
        <w:rFonts w:ascii="Wingdings 2" w:hAnsi="Wingdings 2" w:hint="default"/>
      </w:rPr>
    </w:lvl>
  </w:abstractNum>
  <w:abstractNum w:abstractNumId="1" w15:restartNumberingAfterBreak="0">
    <w:nsid w:val="0A2C70B0"/>
    <w:multiLevelType w:val="singleLevel"/>
    <w:tmpl w:val="08090001"/>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C10609B"/>
    <w:multiLevelType w:val="hybridMultilevel"/>
    <w:tmpl w:val="6EBA4BF2"/>
    <w:lvl w:ilvl="0" w:tplc="08090001">
      <w:start w:val="1"/>
      <w:numFmt w:val="bullet"/>
      <w:lvlText w:val=""/>
      <w:lvlJc w:val="left"/>
      <w:pPr>
        <w:ind w:left="360" w:hanging="360"/>
      </w:pPr>
      <w:rPr>
        <w:rFonts w:ascii="Symbol" w:hAnsi="Symbol" w:hint="default"/>
      </w:rPr>
    </w:lvl>
    <w:lvl w:ilvl="1" w:tplc="04090019">
      <w:start w:val="1"/>
      <w:numFmt w:val="lowerLetter"/>
      <w:lvlText w:val="%2."/>
      <w:lvlJc w:val="left"/>
      <w:pPr>
        <w:ind w:left="1080" w:hanging="360"/>
      </w:pPr>
    </w:lvl>
    <w:lvl w:ilvl="2" w:tplc="0EE023E4">
      <w:start w:val="1"/>
      <w:numFmt w:val="decimal"/>
      <w:lvlText w:val="%3."/>
      <w:lvlJc w:val="left"/>
      <w:pPr>
        <w:ind w:left="1980" w:hanging="360"/>
      </w:pPr>
      <w:rPr>
        <w:rFonts w:hint="default"/>
      </w:r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 w15:restartNumberingAfterBreak="0">
    <w:nsid w:val="0EA73CD1"/>
    <w:multiLevelType w:val="hybridMultilevel"/>
    <w:tmpl w:val="C9B0F8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F417372"/>
    <w:multiLevelType w:val="hybridMultilevel"/>
    <w:tmpl w:val="B78AD184"/>
    <w:lvl w:ilvl="0" w:tplc="4F62C85E">
      <w:start w:val="1"/>
      <w:numFmt w:val="bullet"/>
      <w:lvlText w:val=""/>
      <w:lvlJc w:val="left"/>
      <w:pPr>
        <w:ind w:left="1440" w:hanging="360"/>
      </w:pPr>
      <w:rPr>
        <w:rFonts w:ascii="Symbol" w:hAnsi="Symbol" w:hint="default"/>
        <w:color w:val="auto"/>
      </w:rPr>
    </w:lvl>
    <w:lvl w:ilvl="1" w:tplc="04090003">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 w15:restartNumberingAfterBreak="0">
    <w:nsid w:val="10A13251"/>
    <w:multiLevelType w:val="multilevel"/>
    <w:tmpl w:val="D652C884"/>
    <w:lvl w:ilvl="0">
      <w:start w:val="1"/>
      <w:numFmt w:val="decimal"/>
      <w:lvlText w:val="%1."/>
      <w:lvlJc w:val="left"/>
      <w:pPr>
        <w:ind w:left="360" w:hanging="360"/>
      </w:pPr>
    </w:lvl>
    <w:lvl w:ilvl="1">
      <w:start w:val="2"/>
      <w:numFmt w:val="decimal"/>
      <w:isLgl/>
      <w:lvlText w:val="%1.%2"/>
      <w:lvlJc w:val="left"/>
      <w:pPr>
        <w:ind w:left="720" w:hanging="720"/>
      </w:pPr>
      <w:rPr>
        <w:rFonts w:hint="default"/>
        <w:i w:val="0"/>
      </w:rPr>
    </w:lvl>
    <w:lvl w:ilvl="2">
      <w:start w:val="1"/>
      <w:numFmt w:val="decimal"/>
      <w:isLgl/>
      <w:lvlText w:val="%1.%2.%3"/>
      <w:lvlJc w:val="left"/>
      <w:pPr>
        <w:ind w:left="720" w:hanging="720"/>
      </w:pPr>
      <w:rPr>
        <w:rFonts w:hint="default"/>
        <w:i w:val="0"/>
      </w:rPr>
    </w:lvl>
    <w:lvl w:ilvl="3">
      <w:start w:val="1"/>
      <w:numFmt w:val="decimal"/>
      <w:isLgl/>
      <w:lvlText w:val="%1.%2.%3.%4"/>
      <w:lvlJc w:val="left"/>
      <w:pPr>
        <w:ind w:left="720" w:hanging="720"/>
      </w:pPr>
      <w:rPr>
        <w:rFonts w:hint="default"/>
        <w:i w:val="0"/>
      </w:rPr>
    </w:lvl>
    <w:lvl w:ilvl="4">
      <w:start w:val="1"/>
      <w:numFmt w:val="decimal"/>
      <w:isLgl/>
      <w:lvlText w:val="%1.%2.%3.%4.%5"/>
      <w:lvlJc w:val="left"/>
      <w:pPr>
        <w:ind w:left="1080" w:hanging="1080"/>
      </w:pPr>
      <w:rPr>
        <w:rFonts w:hint="default"/>
        <w:i w:val="0"/>
      </w:rPr>
    </w:lvl>
    <w:lvl w:ilvl="5">
      <w:start w:val="1"/>
      <w:numFmt w:val="decimal"/>
      <w:isLgl/>
      <w:lvlText w:val="%1.%2.%3.%4.%5.%6"/>
      <w:lvlJc w:val="left"/>
      <w:pPr>
        <w:ind w:left="1080" w:hanging="1080"/>
      </w:pPr>
      <w:rPr>
        <w:rFonts w:hint="default"/>
        <w:i w:val="0"/>
      </w:rPr>
    </w:lvl>
    <w:lvl w:ilvl="6">
      <w:start w:val="1"/>
      <w:numFmt w:val="decimal"/>
      <w:isLgl/>
      <w:lvlText w:val="%1.%2.%3.%4.%5.%6.%7"/>
      <w:lvlJc w:val="left"/>
      <w:pPr>
        <w:ind w:left="1440" w:hanging="1440"/>
      </w:pPr>
      <w:rPr>
        <w:rFonts w:hint="default"/>
        <w:i w:val="0"/>
      </w:rPr>
    </w:lvl>
    <w:lvl w:ilvl="7">
      <w:start w:val="1"/>
      <w:numFmt w:val="decimal"/>
      <w:isLgl/>
      <w:lvlText w:val="%1.%2.%3.%4.%5.%6.%7.%8"/>
      <w:lvlJc w:val="left"/>
      <w:pPr>
        <w:ind w:left="1440" w:hanging="1440"/>
      </w:pPr>
      <w:rPr>
        <w:rFonts w:hint="default"/>
        <w:i w:val="0"/>
      </w:rPr>
    </w:lvl>
    <w:lvl w:ilvl="8">
      <w:start w:val="1"/>
      <w:numFmt w:val="decimal"/>
      <w:isLgl/>
      <w:lvlText w:val="%1.%2.%3.%4.%5.%6.%7.%8.%9"/>
      <w:lvlJc w:val="left"/>
      <w:pPr>
        <w:ind w:left="1800" w:hanging="1800"/>
      </w:pPr>
      <w:rPr>
        <w:rFonts w:hint="default"/>
        <w:i w:val="0"/>
      </w:rPr>
    </w:lvl>
  </w:abstractNum>
  <w:abstractNum w:abstractNumId="6" w15:restartNumberingAfterBreak="0">
    <w:nsid w:val="14D7218C"/>
    <w:multiLevelType w:val="hybridMultilevel"/>
    <w:tmpl w:val="988C986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160B5F63"/>
    <w:multiLevelType w:val="singleLevel"/>
    <w:tmpl w:val="0C090001"/>
    <w:lvl w:ilvl="0">
      <w:start w:val="1"/>
      <w:numFmt w:val="bullet"/>
      <w:lvlText w:val=""/>
      <w:lvlJc w:val="left"/>
      <w:pPr>
        <w:tabs>
          <w:tab w:val="num" w:pos="360"/>
        </w:tabs>
        <w:ind w:left="360" w:hanging="360"/>
      </w:pPr>
      <w:rPr>
        <w:rFonts w:ascii="Symbol" w:hAnsi="Symbol" w:hint="default"/>
      </w:rPr>
    </w:lvl>
  </w:abstractNum>
  <w:abstractNum w:abstractNumId="8" w15:restartNumberingAfterBreak="0">
    <w:nsid w:val="1F6763B6"/>
    <w:multiLevelType w:val="hybridMultilevel"/>
    <w:tmpl w:val="91F61C84"/>
    <w:lvl w:ilvl="0" w:tplc="6186D956">
      <w:start w:val="1"/>
      <w:numFmt w:val="lowerLetter"/>
      <w:lvlText w:val="%1."/>
      <w:lvlJc w:val="left"/>
      <w:pPr>
        <w:tabs>
          <w:tab w:val="num" w:pos="432"/>
        </w:tabs>
        <w:ind w:left="432" w:hanging="432"/>
      </w:pPr>
      <w:rPr>
        <w:rFonts w:ascii="Times New Roman" w:eastAsiaTheme="minorHAnsi" w:hAnsi="Times New Roman" w:cs="Times New Roman"/>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189429E"/>
    <w:multiLevelType w:val="hybridMultilevel"/>
    <w:tmpl w:val="CEC4D77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2DD616CB"/>
    <w:multiLevelType w:val="singleLevel"/>
    <w:tmpl w:val="C12E78F4"/>
    <w:lvl w:ilvl="0">
      <w:start w:val="1"/>
      <w:numFmt w:val="bullet"/>
      <w:pStyle w:val="Caption"/>
      <w:lvlText w:val=""/>
      <w:lvlJc w:val="left"/>
      <w:pPr>
        <w:tabs>
          <w:tab w:val="num" w:pos="360"/>
        </w:tabs>
        <w:ind w:left="360" w:hanging="360"/>
      </w:pPr>
      <w:rPr>
        <w:rFonts w:ascii="Symbol" w:hAnsi="Symbol" w:hint="default"/>
      </w:rPr>
    </w:lvl>
  </w:abstractNum>
  <w:abstractNum w:abstractNumId="11" w15:restartNumberingAfterBreak="0">
    <w:nsid w:val="33630D2C"/>
    <w:multiLevelType w:val="hybridMultilevel"/>
    <w:tmpl w:val="92FA1CDC"/>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2" w15:restartNumberingAfterBreak="0">
    <w:nsid w:val="387478A6"/>
    <w:multiLevelType w:val="hybridMultilevel"/>
    <w:tmpl w:val="02722D80"/>
    <w:lvl w:ilvl="0" w:tplc="FFFFFFFF">
      <w:start w:val="1"/>
      <w:numFmt w:val="bullet"/>
      <w:lvlText w:val=""/>
      <w:lvlJc w:val="left"/>
      <w:pPr>
        <w:ind w:left="360" w:hanging="360"/>
      </w:pPr>
      <w:rPr>
        <w:rFonts w:ascii="Symbol" w:hAnsi="Symbol" w:hint="default"/>
      </w:rPr>
    </w:lvl>
    <w:lvl w:ilvl="1" w:tplc="FFFFFFFF">
      <w:start w:val="1"/>
      <w:numFmt w:val="bullet"/>
      <w:lvlText w:val=""/>
      <w:lvlJc w:val="left"/>
      <w:pPr>
        <w:ind w:left="1080" w:hanging="360"/>
      </w:pPr>
      <w:rPr>
        <w:rFonts w:ascii="Wingdings" w:hAnsi="Wingdings" w:hint="default"/>
      </w:rPr>
    </w:lvl>
    <w:lvl w:ilvl="2" w:tplc="0409000D">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 w15:restartNumberingAfterBreak="0">
    <w:nsid w:val="3E1C660D"/>
    <w:multiLevelType w:val="hybridMultilevel"/>
    <w:tmpl w:val="80D62AF0"/>
    <w:lvl w:ilvl="0" w:tplc="04090001">
      <w:start w:val="1"/>
      <w:numFmt w:val="bullet"/>
      <w:lvlText w:val=""/>
      <w:lvlJc w:val="left"/>
      <w:pPr>
        <w:ind w:left="1429" w:hanging="360"/>
      </w:pPr>
      <w:rPr>
        <w:rFonts w:ascii="Symbol" w:hAnsi="Symbol" w:hint="default"/>
      </w:rPr>
    </w:lvl>
    <w:lvl w:ilvl="1" w:tplc="04090003" w:tentative="1">
      <w:start w:val="1"/>
      <w:numFmt w:val="bullet"/>
      <w:lvlText w:val="o"/>
      <w:lvlJc w:val="left"/>
      <w:pPr>
        <w:ind w:left="2149" w:hanging="360"/>
      </w:pPr>
      <w:rPr>
        <w:rFonts w:ascii="Courier New" w:hAnsi="Courier New" w:hint="default"/>
      </w:rPr>
    </w:lvl>
    <w:lvl w:ilvl="2" w:tplc="04090005" w:tentative="1">
      <w:start w:val="1"/>
      <w:numFmt w:val="bullet"/>
      <w:lvlText w:val=""/>
      <w:lvlJc w:val="left"/>
      <w:pPr>
        <w:ind w:left="2869" w:hanging="360"/>
      </w:pPr>
      <w:rPr>
        <w:rFonts w:ascii="Wingdings" w:hAnsi="Wingdings" w:hint="default"/>
      </w:rPr>
    </w:lvl>
    <w:lvl w:ilvl="3" w:tplc="04090001" w:tentative="1">
      <w:start w:val="1"/>
      <w:numFmt w:val="bullet"/>
      <w:lvlText w:val=""/>
      <w:lvlJc w:val="left"/>
      <w:pPr>
        <w:ind w:left="3589" w:hanging="360"/>
      </w:pPr>
      <w:rPr>
        <w:rFonts w:ascii="Symbol" w:hAnsi="Symbol" w:hint="default"/>
      </w:rPr>
    </w:lvl>
    <w:lvl w:ilvl="4" w:tplc="04090003" w:tentative="1">
      <w:start w:val="1"/>
      <w:numFmt w:val="bullet"/>
      <w:lvlText w:val="o"/>
      <w:lvlJc w:val="left"/>
      <w:pPr>
        <w:ind w:left="4309" w:hanging="360"/>
      </w:pPr>
      <w:rPr>
        <w:rFonts w:ascii="Courier New" w:hAnsi="Courier New" w:hint="default"/>
      </w:rPr>
    </w:lvl>
    <w:lvl w:ilvl="5" w:tplc="04090005" w:tentative="1">
      <w:start w:val="1"/>
      <w:numFmt w:val="bullet"/>
      <w:lvlText w:val=""/>
      <w:lvlJc w:val="left"/>
      <w:pPr>
        <w:ind w:left="5029" w:hanging="360"/>
      </w:pPr>
      <w:rPr>
        <w:rFonts w:ascii="Wingdings" w:hAnsi="Wingdings" w:hint="default"/>
      </w:rPr>
    </w:lvl>
    <w:lvl w:ilvl="6" w:tplc="04090001" w:tentative="1">
      <w:start w:val="1"/>
      <w:numFmt w:val="bullet"/>
      <w:lvlText w:val=""/>
      <w:lvlJc w:val="left"/>
      <w:pPr>
        <w:ind w:left="5749" w:hanging="360"/>
      </w:pPr>
      <w:rPr>
        <w:rFonts w:ascii="Symbol" w:hAnsi="Symbol" w:hint="default"/>
      </w:rPr>
    </w:lvl>
    <w:lvl w:ilvl="7" w:tplc="04090003" w:tentative="1">
      <w:start w:val="1"/>
      <w:numFmt w:val="bullet"/>
      <w:lvlText w:val="o"/>
      <w:lvlJc w:val="left"/>
      <w:pPr>
        <w:ind w:left="6469" w:hanging="360"/>
      </w:pPr>
      <w:rPr>
        <w:rFonts w:ascii="Courier New" w:hAnsi="Courier New" w:hint="default"/>
      </w:rPr>
    </w:lvl>
    <w:lvl w:ilvl="8" w:tplc="04090005" w:tentative="1">
      <w:start w:val="1"/>
      <w:numFmt w:val="bullet"/>
      <w:lvlText w:val=""/>
      <w:lvlJc w:val="left"/>
      <w:pPr>
        <w:ind w:left="7189" w:hanging="360"/>
      </w:pPr>
      <w:rPr>
        <w:rFonts w:ascii="Wingdings" w:hAnsi="Wingdings" w:hint="default"/>
      </w:rPr>
    </w:lvl>
  </w:abstractNum>
  <w:abstractNum w:abstractNumId="14" w15:restartNumberingAfterBreak="0">
    <w:nsid w:val="3FC4780F"/>
    <w:multiLevelType w:val="hybridMultilevel"/>
    <w:tmpl w:val="AE102E00"/>
    <w:lvl w:ilvl="0" w:tplc="04090005">
      <w:start w:val="1"/>
      <w:numFmt w:val="bullet"/>
      <w:lvlText w:val=""/>
      <w:lvlJc w:val="left"/>
      <w:pPr>
        <w:ind w:left="1440" w:hanging="360"/>
      </w:pPr>
      <w:rPr>
        <w:rFonts w:ascii="Wingdings" w:hAnsi="Wingdings" w:hint="default"/>
        <w:color w:val="808080" w:themeColor="background1" w:themeShade="80"/>
      </w:rPr>
    </w:lvl>
    <w:lvl w:ilvl="1" w:tplc="08090003" w:tentative="1">
      <w:start w:val="1"/>
      <w:numFmt w:val="bullet"/>
      <w:lvlText w:val="o"/>
      <w:lvlJc w:val="left"/>
      <w:pPr>
        <w:ind w:left="2160" w:hanging="360"/>
      </w:pPr>
      <w:rPr>
        <w:rFonts w:ascii="Courier New" w:hAnsi="Courier New" w:cs="Symbo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Symbol"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Symbol" w:hint="default"/>
      </w:rPr>
    </w:lvl>
    <w:lvl w:ilvl="8" w:tplc="08090005" w:tentative="1">
      <w:start w:val="1"/>
      <w:numFmt w:val="bullet"/>
      <w:lvlText w:val=""/>
      <w:lvlJc w:val="left"/>
      <w:pPr>
        <w:ind w:left="7200" w:hanging="360"/>
      </w:pPr>
      <w:rPr>
        <w:rFonts w:ascii="Wingdings" w:hAnsi="Wingdings" w:hint="default"/>
      </w:rPr>
    </w:lvl>
  </w:abstractNum>
  <w:abstractNum w:abstractNumId="15" w15:restartNumberingAfterBreak="0">
    <w:nsid w:val="41EE7827"/>
    <w:multiLevelType w:val="hybridMultilevel"/>
    <w:tmpl w:val="1B6A1766"/>
    <w:lvl w:ilvl="0" w:tplc="04090017">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38A3F7E"/>
    <w:multiLevelType w:val="hybridMultilevel"/>
    <w:tmpl w:val="1A64C2D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7" w15:restartNumberingAfterBreak="0">
    <w:nsid w:val="45EE6FA6"/>
    <w:multiLevelType w:val="hybridMultilevel"/>
    <w:tmpl w:val="236413E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8" w15:restartNumberingAfterBreak="0">
    <w:nsid w:val="4F1D5FD6"/>
    <w:multiLevelType w:val="hybridMultilevel"/>
    <w:tmpl w:val="A67A029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9" w15:restartNumberingAfterBreak="0">
    <w:nsid w:val="50034604"/>
    <w:multiLevelType w:val="hybridMultilevel"/>
    <w:tmpl w:val="B2526852"/>
    <w:lvl w:ilvl="0" w:tplc="B2D662EC">
      <w:start w:val="1"/>
      <w:numFmt w:val="bullet"/>
      <w:pStyle w:val="Split"/>
      <w:lvlText w:val=""/>
      <w:lvlJc w:val="left"/>
      <w:pPr>
        <w:ind w:left="360" w:hanging="360"/>
      </w:pPr>
      <w:rPr>
        <w:rFonts w:ascii="Symbol" w:hAnsi="Symbol" w:hint="default"/>
        <w:color w:val="17365D"/>
      </w:rPr>
    </w:lvl>
    <w:lvl w:ilvl="1" w:tplc="04090003">
      <w:start w:val="1"/>
      <w:numFmt w:val="bullet"/>
      <w:lvlText w:val="o"/>
      <w:lvlJc w:val="left"/>
      <w:pPr>
        <w:ind w:left="1080" w:hanging="360"/>
      </w:pPr>
      <w:rPr>
        <w:rFonts w:ascii="Courier New" w:hAnsi="Courier New" w:cs="Times New Roman Bold"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Times New Roman Bold"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Times New Roman Bold" w:hint="default"/>
      </w:rPr>
    </w:lvl>
    <w:lvl w:ilvl="8" w:tplc="04090005" w:tentative="1">
      <w:start w:val="1"/>
      <w:numFmt w:val="bullet"/>
      <w:lvlText w:val=""/>
      <w:lvlJc w:val="left"/>
      <w:pPr>
        <w:ind w:left="6120" w:hanging="360"/>
      </w:pPr>
      <w:rPr>
        <w:rFonts w:ascii="Wingdings" w:hAnsi="Wingdings" w:hint="default"/>
      </w:rPr>
    </w:lvl>
  </w:abstractNum>
  <w:abstractNum w:abstractNumId="20" w15:restartNumberingAfterBreak="0">
    <w:nsid w:val="5335531C"/>
    <w:multiLevelType w:val="hybridMultilevel"/>
    <w:tmpl w:val="5736276A"/>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1" w15:restartNumberingAfterBreak="0">
    <w:nsid w:val="5B771BB8"/>
    <w:multiLevelType w:val="hybridMultilevel"/>
    <w:tmpl w:val="802C98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B911BDF"/>
    <w:multiLevelType w:val="hybridMultilevel"/>
    <w:tmpl w:val="DD9E86A0"/>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3" w15:restartNumberingAfterBreak="0">
    <w:nsid w:val="5C630577"/>
    <w:multiLevelType w:val="hybridMultilevel"/>
    <w:tmpl w:val="A10E0018"/>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927" w:hanging="360"/>
      </w:pPr>
      <w:rPr>
        <w:rFonts w:ascii="Courier New" w:hAnsi="Courier New" w:cs="Courier New" w:hint="default"/>
      </w:rPr>
    </w:lvl>
    <w:lvl w:ilvl="2" w:tplc="04090005" w:tentative="1">
      <w:start w:val="1"/>
      <w:numFmt w:val="bullet"/>
      <w:lvlText w:val=""/>
      <w:lvlJc w:val="left"/>
      <w:pPr>
        <w:ind w:left="2018" w:hanging="360"/>
      </w:pPr>
      <w:rPr>
        <w:rFonts w:ascii="Wingdings" w:hAnsi="Wingdings" w:hint="default"/>
      </w:rPr>
    </w:lvl>
    <w:lvl w:ilvl="3" w:tplc="04090001" w:tentative="1">
      <w:start w:val="1"/>
      <w:numFmt w:val="bullet"/>
      <w:lvlText w:val=""/>
      <w:lvlJc w:val="left"/>
      <w:pPr>
        <w:ind w:left="2738" w:hanging="360"/>
      </w:pPr>
      <w:rPr>
        <w:rFonts w:ascii="Symbol" w:hAnsi="Symbol" w:hint="default"/>
      </w:rPr>
    </w:lvl>
    <w:lvl w:ilvl="4" w:tplc="04090003" w:tentative="1">
      <w:start w:val="1"/>
      <w:numFmt w:val="bullet"/>
      <w:lvlText w:val="o"/>
      <w:lvlJc w:val="left"/>
      <w:pPr>
        <w:ind w:left="3458" w:hanging="360"/>
      </w:pPr>
      <w:rPr>
        <w:rFonts w:ascii="Courier New" w:hAnsi="Courier New" w:cs="Courier New" w:hint="default"/>
      </w:rPr>
    </w:lvl>
    <w:lvl w:ilvl="5" w:tplc="04090005" w:tentative="1">
      <w:start w:val="1"/>
      <w:numFmt w:val="bullet"/>
      <w:lvlText w:val=""/>
      <w:lvlJc w:val="left"/>
      <w:pPr>
        <w:ind w:left="4178" w:hanging="360"/>
      </w:pPr>
      <w:rPr>
        <w:rFonts w:ascii="Wingdings" w:hAnsi="Wingdings" w:hint="default"/>
      </w:rPr>
    </w:lvl>
    <w:lvl w:ilvl="6" w:tplc="04090001" w:tentative="1">
      <w:start w:val="1"/>
      <w:numFmt w:val="bullet"/>
      <w:lvlText w:val=""/>
      <w:lvlJc w:val="left"/>
      <w:pPr>
        <w:ind w:left="4898" w:hanging="360"/>
      </w:pPr>
      <w:rPr>
        <w:rFonts w:ascii="Symbol" w:hAnsi="Symbol" w:hint="default"/>
      </w:rPr>
    </w:lvl>
    <w:lvl w:ilvl="7" w:tplc="04090003" w:tentative="1">
      <w:start w:val="1"/>
      <w:numFmt w:val="bullet"/>
      <w:lvlText w:val="o"/>
      <w:lvlJc w:val="left"/>
      <w:pPr>
        <w:ind w:left="5618" w:hanging="360"/>
      </w:pPr>
      <w:rPr>
        <w:rFonts w:ascii="Courier New" w:hAnsi="Courier New" w:cs="Courier New" w:hint="default"/>
      </w:rPr>
    </w:lvl>
    <w:lvl w:ilvl="8" w:tplc="04090005" w:tentative="1">
      <w:start w:val="1"/>
      <w:numFmt w:val="bullet"/>
      <w:lvlText w:val=""/>
      <w:lvlJc w:val="left"/>
      <w:pPr>
        <w:ind w:left="6338" w:hanging="360"/>
      </w:pPr>
      <w:rPr>
        <w:rFonts w:ascii="Wingdings" w:hAnsi="Wingdings" w:hint="default"/>
      </w:rPr>
    </w:lvl>
  </w:abstractNum>
  <w:abstractNum w:abstractNumId="24" w15:restartNumberingAfterBreak="0">
    <w:nsid w:val="601B3271"/>
    <w:multiLevelType w:val="hybridMultilevel"/>
    <w:tmpl w:val="BEAC8132"/>
    <w:lvl w:ilvl="0" w:tplc="FFFFFFFF">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61182B50"/>
    <w:multiLevelType w:val="hybridMultilevel"/>
    <w:tmpl w:val="621C3D2E"/>
    <w:lvl w:ilvl="0" w:tplc="FFFFFFFF">
      <w:start w:val="1"/>
      <w:numFmt w:val="bullet"/>
      <w:lvlText w:val=""/>
      <w:lvlJc w:val="left"/>
      <w:pPr>
        <w:ind w:left="360" w:hanging="360"/>
      </w:pPr>
      <w:rPr>
        <w:rFonts w:ascii="Symbol" w:hAnsi="Symbol" w:hint="default"/>
      </w:rPr>
    </w:lvl>
    <w:lvl w:ilvl="1" w:tplc="FFFFFFFF">
      <w:start w:val="1"/>
      <w:numFmt w:val="bullet"/>
      <w:lvlText w:val=""/>
      <w:lvlJc w:val="left"/>
      <w:pPr>
        <w:ind w:left="1080" w:hanging="360"/>
      </w:pPr>
      <w:rPr>
        <w:rFonts w:ascii="Wingdings" w:hAnsi="Wingdings" w:hint="default"/>
      </w:rPr>
    </w:lvl>
    <w:lvl w:ilvl="2" w:tplc="0409000D">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6" w15:restartNumberingAfterBreak="0">
    <w:nsid w:val="667F75C6"/>
    <w:multiLevelType w:val="hybridMultilevel"/>
    <w:tmpl w:val="41DE4762"/>
    <w:lvl w:ilvl="0" w:tplc="EBD602D2">
      <w:start w:val="1"/>
      <w:numFmt w:val="upperLetter"/>
      <w:pStyle w:val="Heading5"/>
      <w:lvlText w:val="%1."/>
      <w:lvlJc w:val="left"/>
      <w:pPr>
        <w:ind w:left="720" w:hanging="360"/>
      </w:pPr>
      <w:rPr>
        <w:rFonts w:asciiTheme="majorHAnsi" w:hAnsiTheme="majorHAnsi" w:cs="Times New Roman" w:hint="default"/>
        <w:b/>
        <w:sz w:val="22"/>
      </w:rPr>
    </w:lvl>
    <w:lvl w:ilvl="1" w:tplc="2702E1EA">
      <w:start w:val="1"/>
      <w:numFmt w:val="lowerLetter"/>
      <w:lvlText w:val="%2)"/>
      <w:lvlJc w:val="left"/>
      <w:pPr>
        <w:ind w:left="1440" w:hanging="360"/>
      </w:pPr>
      <w:rPr>
        <w:rFonts w:hint="default"/>
      </w:rPr>
    </w:lvl>
    <w:lvl w:ilvl="2" w:tplc="BBBE092C">
      <w:start w:val="34"/>
      <w:numFmt w:val="decimal"/>
      <w:lvlText w:val="%3."/>
      <w:lvlJc w:val="left"/>
      <w:pPr>
        <w:ind w:left="2340" w:hanging="360"/>
      </w:pPr>
      <w:rPr>
        <w:rFonts w:hint="default"/>
      </w:rPr>
    </w:lvl>
    <w:lvl w:ilvl="3" w:tplc="0958D920">
      <w:start w:val="3"/>
      <w:numFmt w:val="bullet"/>
      <w:lvlText w:val="-"/>
      <w:lvlJc w:val="left"/>
      <w:pPr>
        <w:ind w:left="2880" w:hanging="360"/>
      </w:pPr>
      <w:rPr>
        <w:rFonts w:ascii="Calibri" w:eastAsiaTheme="minorHAnsi" w:hAnsi="Calibri" w:cs="Calibri"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67B735C4"/>
    <w:multiLevelType w:val="hybridMultilevel"/>
    <w:tmpl w:val="77F8FB58"/>
    <w:lvl w:ilvl="0" w:tplc="99DC3758">
      <w:start w:val="1"/>
      <w:numFmt w:val="lowerLetter"/>
      <w:lvlText w:val="(%1)"/>
      <w:lvlJc w:val="left"/>
      <w:pPr>
        <w:ind w:left="2160" w:hanging="108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8" w15:restartNumberingAfterBreak="0">
    <w:nsid w:val="6B210F7F"/>
    <w:multiLevelType w:val="hybridMultilevel"/>
    <w:tmpl w:val="45C638E8"/>
    <w:lvl w:ilvl="0" w:tplc="68AE72AC">
      <w:start w:val="6"/>
      <w:numFmt w:val="bullet"/>
      <w:lvlText w:val="•"/>
      <w:lvlJc w:val="left"/>
      <w:pPr>
        <w:ind w:left="542" w:hanging="360"/>
      </w:pPr>
      <w:rPr>
        <w:rFonts w:ascii="Times New Roman" w:eastAsia="Times New Roman" w:hAnsi="Times New Roman" w:cs="Times New Roman" w:hint="default"/>
      </w:rPr>
    </w:lvl>
    <w:lvl w:ilvl="1" w:tplc="04090003">
      <w:start w:val="1"/>
      <w:numFmt w:val="bullet"/>
      <w:lvlText w:val="o"/>
      <w:lvlJc w:val="left"/>
      <w:pPr>
        <w:ind w:left="1262" w:hanging="360"/>
      </w:pPr>
      <w:rPr>
        <w:rFonts w:ascii="Courier New" w:hAnsi="Courier New" w:cs="Courier New" w:hint="default"/>
      </w:rPr>
    </w:lvl>
    <w:lvl w:ilvl="2" w:tplc="04090005" w:tentative="1">
      <w:start w:val="1"/>
      <w:numFmt w:val="bullet"/>
      <w:lvlText w:val=""/>
      <w:lvlJc w:val="left"/>
      <w:pPr>
        <w:ind w:left="1982" w:hanging="360"/>
      </w:pPr>
      <w:rPr>
        <w:rFonts w:ascii="Wingdings" w:hAnsi="Wingdings" w:hint="default"/>
      </w:rPr>
    </w:lvl>
    <w:lvl w:ilvl="3" w:tplc="04090001" w:tentative="1">
      <w:start w:val="1"/>
      <w:numFmt w:val="bullet"/>
      <w:lvlText w:val=""/>
      <w:lvlJc w:val="left"/>
      <w:pPr>
        <w:ind w:left="2702" w:hanging="360"/>
      </w:pPr>
      <w:rPr>
        <w:rFonts w:ascii="Symbol" w:hAnsi="Symbol" w:hint="default"/>
      </w:rPr>
    </w:lvl>
    <w:lvl w:ilvl="4" w:tplc="04090003" w:tentative="1">
      <w:start w:val="1"/>
      <w:numFmt w:val="bullet"/>
      <w:lvlText w:val="o"/>
      <w:lvlJc w:val="left"/>
      <w:pPr>
        <w:ind w:left="3422" w:hanging="360"/>
      </w:pPr>
      <w:rPr>
        <w:rFonts w:ascii="Courier New" w:hAnsi="Courier New" w:cs="Courier New" w:hint="default"/>
      </w:rPr>
    </w:lvl>
    <w:lvl w:ilvl="5" w:tplc="04090005" w:tentative="1">
      <w:start w:val="1"/>
      <w:numFmt w:val="bullet"/>
      <w:lvlText w:val=""/>
      <w:lvlJc w:val="left"/>
      <w:pPr>
        <w:ind w:left="4142" w:hanging="360"/>
      </w:pPr>
      <w:rPr>
        <w:rFonts w:ascii="Wingdings" w:hAnsi="Wingdings" w:hint="default"/>
      </w:rPr>
    </w:lvl>
    <w:lvl w:ilvl="6" w:tplc="04090001" w:tentative="1">
      <w:start w:val="1"/>
      <w:numFmt w:val="bullet"/>
      <w:lvlText w:val=""/>
      <w:lvlJc w:val="left"/>
      <w:pPr>
        <w:ind w:left="4862" w:hanging="360"/>
      </w:pPr>
      <w:rPr>
        <w:rFonts w:ascii="Symbol" w:hAnsi="Symbol" w:hint="default"/>
      </w:rPr>
    </w:lvl>
    <w:lvl w:ilvl="7" w:tplc="04090003" w:tentative="1">
      <w:start w:val="1"/>
      <w:numFmt w:val="bullet"/>
      <w:lvlText w:val="o"/>
      <w:lvlJc w:val="left"/>
      <w:pPr>
        <w:ind w:left="5582" w:hanging="360"/>
      </w:pPr>
      <w:rPr>
        <w:rFonts w:ascii="Courier New" w:hAnsi="Courier New" w:cs="Courier New" w:hint="default"/>
      </w:rPr>
    </w:lvl>
    <w:lvl w:ilvl="8" w:tplc="04090005" w:tentative="1">
      <w:start w:val="1"/>
      <w:numFmt w:val="bullet"/>
      <w:lvlText w:val=""/>
      <w:lvlJc w:val="left"/>
      <w:pPr>
        <w:ind w:left="6302" w:hanging="360"/>
      </w:pPr>
      <w:rPr>
        <w:rFonts w:ascii="Wingdings" w:hAnsi="Wingdings" w:hint="default"/>
      </w:rPr>
    </w:lvl>
  </w:abstractNum>
  <w:abstractNum w:abstractNumId="29" w15:restartNumberingAfterBreak="0">
    <w:nsid w:val="6B711D7C"/>
    <w:multiLevelType w:val="hybridMultilevel"/>
    <w:tmpl w:val="EDDA51C0"/>
    <w:lvl w:ilvl="0" w:tplc="0409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 w15:restartNumberingAfterBreak="0">
    <w:nsid w:val="6C123182"/>
    <w:multiLevelType w:val="hybridMultilevel"/>
    <w:tmpl w:val="29CE1B42"/>
    <w:lvl w:ilvl="0" w:tplc="04090005">
      <w:start w:val="1"/>
      <w:numFmt w:val="bullet"/>
      <w:lvlText w:val=""/>
      <w:lvlJc w:val="left"/>
      <w:pPr>
        <w:ind w:left="1440" w:hanging="360"/>
      </w:pPr>
      <w:rPr>
        <w:rFonts w:ascii="Wingdings" w:hAnsi="Wingdings" w:hint="default"/>
        <w:color w:val="808080" w:themeColor="background1" w:themeShade="80"/>
      </w:rPr>
    </w:lvl>
    <w:lvl w:ilvl="1" w:tplc="08090003" w:tentative="1">
      <w:start w:val="1"/>
      <w:numFmt w:val="bullet"/>
      <w:lvlText w:val="o"/>
      <w:lvlJc w:val="left"/>
      <w:pPr>
        <w:ind w:left="2160" w:hanging="360"/>
      </w:pPr>
      <w:rPr>
        <w:rFonts w:ascii="Courier New" w:hAnsi="Courier New" w:cs="Symbo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Symbol"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Symbol" w:hint="default"/>
      </w:rPr>
    </w:lvl>
    <w:lvl w:ilvl="8" w:tplc="08090005" w:tentative="1">
      <w:start w:val="1"/>
      <w:numFmt w:val="bullet"/>
      <w:lvlText w:val=""/>
      <w:lvlJc w:val="left"/>
      <w:pPr>
        <w:ind w:left="7200" w:hanging="360"/>
      </w:pPr>
      <w:rPr>
        <w:rFonts w:ascii="Wingdings" w:hAnsi="Wingdings" w:hint="default"/>
      </w:rPr>
    </w:lvl>
  </w:abstractNum>
  <w:abstractNum w:abstractNumId="31" w15:restartNumberingAfterBreak="0">
    <w:nsid w:val="6CFB1FFD"/>
    <w:multiLevelType w:val="hybridMultilevel"/>
    <w:tmpl w:val="674079C0"/>
    <w:lvl w:ilvl="0" w:tplc="04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6DF77B78"/>
    <w:multiLevelType w:val="multilevel"/>
    <w:tmpl w:val="76505198"/>
    <w:lvl w:ilvl="0">
      <w:start w:val="1"/>
      <w:numFmt w:val="decimal"/>
      <w:pStyle w:val="Heading6"/>
      <w:lvlText w:val="%1."/>
      <w:lvlJc w:val="left"/>
      <w:pPr>
        <w:ind w:left="2629" w:hanging="360"/>
      </w:pPr>
      <w:rPr>
        <w:rFonts w:asciiTheme="majorHAnsi" w:hAnsiTheme="majorHAnsi" w:cs="Times New Roman" w:hint="default"/>
      </w:rPr>
    </w:lvl>
    <w:lvl w:ilvl="1">
      <w:start w:val="1"/>
      <w:numFmt w:val="decimal"/>
      <w:lvlText w:val="%1.%2"/>
      <w:lvlJc w:val="left"/>
      <w:pPr>
        <w:ind w:left="1350" w:hanging="360"/>
      </w:pPr>
      <w:rPr>
        <w:b w:val="0"/>
        <w:sz w:val="20"/>
        <w:szCs w:val="20"/>
      </w:rPr>
    </w:lvl>
    <w:lvl w:ilvl="2">
      <w:start w:val="1"/>
      <w:numFmt w:val="decimal"/>
      <w:isLgl/>
      <w:lvlText w:val="%1.%2.%3"/>
      <w:lvlJc w:val="left"/>
      <w:pPr>
        <w:ind w:left="1710" w:hanging="720"/>
      </w:pPr>
      <w:rPr>
        <w:rFonts w:hint="default"/>
      </w:rPr>
    </w:lvl>
    <w:lvl w:ilvl="3">
      <w:start w:val="1"/>
      <w:numFmt w:val="decimal"/>
      <w:isLgl/>
      <w:lvlText w:val="%1.%2.%3.%4"/>
      <w:lvlJc w:val="left"/>
      <w:pPr>
        <w:ind w:left="1710" w:hanging="720"/>
      </w:pPr>
      <w:rPr>
        <w:rFonts w:hint="default"/>
      </w:rPr>
    </w:lvl>
    <w:lvl w:ilvl="4">
      <w:start w:val="1"/>
      <w:numFmt w:val="decimal"/>
      <w:isLgl/>
      <w:lvlText w:val="%1.%2.%3.%4.%5"/>
      <w:lvlJc w:val="left"/>
      <w:pPr>
        <w:ind w:left="2070" w:hanging="1080"/>
      </w:pPr>
      <w:rPr>
        <w:rFonts w:hint="default"/>
      </w:rPr>
    </w:lvl>
    <w:lvl w:ilvl="5">
      <w:start w:val="1"/>
      <w:numFmt w:val="decimal"/>
      <w:isLgl/>
      <w:lvlText w:val="%1.%2.%3.%4.%5.%6"/>
      <w:lvlJc w:val="left"/>
      <w:pPr>
        <w:ind w:left="2070" w:hanging="1080"/>
      </w:pPr>
      <w:rPr>
        <w:rFonts w:hint="default"/>
      </w:rPr>
    </w:lvl>
    <w:lvl w:ilvl="6">
      <w:start w:val="1"/>
      <w:numFmt w:val="decimal"/>
      <w:isLgl/>
      <w:lvlText w:val="%1.%2.%3.%4.%5.%6.%7"/>
      <w:lvlJc w:val="left"/>
      <w:pPr>
        <w:ind w:left="2430" w:hanging="1440"/>
      </w:pPr>
      <w:rPr>
        <w:rFonts w:hint="default"/>
      </w:rPr>
    </w:lvl>
    <w:lvl w:ilvl="7">
      <w:start w:val="1"/>
      <w:numFmt w:val="decimal"/>
      <w:isLgl/>
      <w:lvlText w:val="%1.%2.%3.%4.%5.%6.%7.%8"/>
      <w:lvlJc w:val="left"/>
      <w:pPr>
        <w:ind w:left="2430" w:hanging="1440"/>
      </w:pPr>
      <w:rPr>
        <w:rFonts w:hint="default"/>
      </w:rPr>
    </w:lvl>
    <w:lvl w:ilvl="8">
      <w:start w:val="1"/>
      <w:numFmt w:val="decimal"/>
      <w:isLgl/>
      <w:lvlText w:val="%1.%2.%3.%4.%5.%6.%7.%8.%9"/>
      <w:lvlJc w:val="left"/>
      <w:pPr>
        <w:ind w:left="2790" w:hanging="1800"/>
      </w:pPr>
      <w:rPr>
        <w:rFonts w:hint="default"/>
      </w:rPr>
    </w:lvl>
  </w:abstractNum>
  <w:abstractNum w:abstractNumId="33" w15:restartNumberingAfterBreak="0">
    <w:nsid w:val="6E1F664D"/>
    <w:multiLevelType w:val="hybridMultilevel"/>
    <w:tmpl w:val="A828AE38"/>
    <w:lvl w:ilvl="0" w:tplc="04090005">
      <w:start w:val="1"/>
      <w:numFmt w:val="bullet"/>
      <w:lvlText w:val=""/>
      <w:lvlJc w:val="left"/>
      <w:pPr>
        <w:ind w:left="2160" w:hanging="360"/>
      </w:pPr>
      <w:rPr>
        <w:rFonts w:ascii="Wingdings" w:hAnsi="Wingdings" w:hint="default"/>
      </w:rPr>
    </w:lvl>
    <w:lvl w:ilvl="1" w:tplc="FFFFFFFF">
      <w:start w:val="1"/>
      <w:numFmt w:val="bullet"/>
      <w:lvlText w:val="o"/>
      <w:lvlJc w:val="left"/>
      <w:pPr>
        <w:ind w:left="2880" w:hanging="360"/>
      </w:pPr>
      <w:rPr>
        <w:rFonts w:ascii="Courier New" w:hAnsi="Courier New" w:cs="Courier New" w:hint="default"/>
      </w:rPr>
    </w:lvl>
    <w:lvl w:ilvl="2" w:tplc="FFFFFFFF" w:tentative="1">
      <w:start w:val="1"/>
      <w:numFmt w:val="bullet"/>
      <w:lvlText w:val=""/>
      <w:lvlJc w:val="left"/>
      <w:pPr>
        <w:ind w:left="3600" w:hanging="360"/>
      </w:pPr>
      <w:rPr>
        <w:rFonts w:ascii="Wingdings" w:hAnsi="Wingdings" w:hint="default"/>
      </w:rPr>
    </w:lvl>
    <w:lvl w:ilvl="3" w:tplc="FFFFFFFF" w:tentative="1">
      <w:start w:val="1"/>
      <w:numFmt w:val="bullet"/>
      <w:lvlText w:val=""/>
      <w:lvlJc w:val="left"/>
      <w:pPr>
        <w:ind w:left="4320" w:hanging="360"/>
      </w:pPr>
      <w:rPr>
        <w:rFonts w:ascii="Symbol" w:hAnsi="Symbol" w:hint="default"/>
      </w:rPr>
    </w:lvl>
    <w:lvl w:ilvl="4" w:tplc="FFFFFFFF" w:tentative="1">
      <w:start w:val="1"/>
      <w:numFmt w:val="bullet"/>
      <w:lvlText w:val="o"/>
      <w:lvlJc w:val="left"/>
      <w:pPr>
        <w:ind w:left="5040" w:hanging="360"/>
      </w:pPr>
      <w:rPr>
        <w:rFonts w:ascii="Courier New" w:hAnsi="Courier New" w:cs="Courier New" w:hint="default"/>
      </w:rPr>
    </w:lvl>
    <w:lvl w:ilvl="5" w:tplc="FFFFFFFF" w:tentative="1">
      <w:start w:val="1"/>
      <w:numFmt w:val="bullet"/>
      <w:lvlText w:val=""/>
      <w:lvlJc w:val="left"/>
      <w:pPr>
        <w:ind w:left="5760" w:hanging="360"/>
      </w:pPr>
      <w:rPr>
        <w:rFonts w:ascii="Wingdings" w:hAnsi="Wingdings" w:hint="default"/>
      </w:rPr>
    </w:lvl>
    <w:lvl w:ilvl="6" w:tplc="FFFFFFFF" w:tentative="1">
      <w:start w:val="1"/>
      <w:numFmt w:val="bullet"/>
      <w:lvlText w:val=""/>
      <w:lvlJc w:val="left"/>
      <w:pPr>
        <w:ind w:left="6480" w:hanging="360"/>
      </w:pPr>
      <w:rPr>
        <w:rFonts w:ascii="Symbol" w:hAnsi="Symbol" w:hint="default"/>
      </w:rPr>
    </w:lvl>
    <w:lvl w:ilvl="7" w:tplc="FFFFFFFF" w:tentative="1">
      <w:start w:val="1"/>
      <w:numFmt w:val="bullet"/>
      <w:lvlText w:val="o"/>
      <w:lvlJc w:val="left"/>
      <w:pPr>
        <w:ind w:left="7200" w:hanging="360"/>
      </w:pPr>
      <w:rPr>
        <w:rFonts w:ascii="Courier New" w:hAnsi="Courier New" w:cs="Courier New" w:hint="default"/>
      </w:rPr>
    </w:lvl>
    <w:lvl w:ilvl="8" w:tplc="FFFFFFFF" w:tentative="1">
      <w:start w:val="1"/>
      <w:numFmt w:val="bullet"/>
      <w:lvlText w:val=""/>
      <w:lvlJc w:val="left"/>
      <w:pPr>
        <w:ind w:left="7920" w:hanging="360"/>
      </w:pPr>
      <w:rPr>
        <w:rFonts w:ascii="Wingdings" w:hAnsi="Wingdings" w:hint="default"/>
      </w:rPr>
    </w:lvl>
  </w:abstractNum>
  <w:abstractNum w:abstractNumId="34" w15:restartNumberingAfterBreak="0">
    <w:nsid w:val="74716773"/>
    <w:multiLevelType w:val="hybridMultilevel"/>
    <w:tmpl w:val="EA5C8EB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778064922">
    <w:abstractNumId w:val="20"/>
  </w:num>
  <w:num w:numId="2" w16cid:durableId="892345740">
    <w:abstractNumId w:val="3"/>
  </w:num>
  <w:num w:numId="3" w16cid:durableId="2061631892">
    <w:abstractNumId w:val="22"/>
  </w:num>
  <w:num w:numId="4" w16cid:durableId="1968003234">
    <w:abstractNumId w:val="15"/>
  </w:num>
  <w:num w:numId="5" w16cid:durableId="1672566847">
    <w:abstractNumId w:val="1"/>
  </w:num>
  <w:num w:numId="6" w16cid:durableId="958298323">
    <w:abstractNumId w:val="13"/>
  </w:num>
  <w:num w:numId="7" w16cid:durableId="1542547170">
    <w:abstractNumId w:val="27"/>
  </w:num>
  <w:num w:numId="8" w16cid:durableId="963736117">
    <w:abstractNumId w:val="4"/>
  </w:num>
  <w:num w:numId="9" w16cid:durableId="304159999">
    <w:abstractNumId w:val="10"/>
  </w:num>
  <w:num w:numId="10" w16cid:durableId="2115052455">
    <w:abstractNumId w:val="23"/>
  </w:num>
  <w:num w:numId="11" w16cid:durableId="1669793789">
    <w:abstractNumId w:val="7"/>
  </w:num>
  <w:num w:numId="12" w16cid:durableId="561790012">
    <w:abstractNumId w:val="17"/>
  </w:num>
  <w:num w:numId="13" w16cid:durableId="1750076184">
    <w:abstractNumId w:val="18"/>
  </w:num>
  <w:num w:numId="14" w16cid:durableId="1690792562">
    <w:abstractNumId w:val="26"/>
  </w:num>
  <w:num w:numId="15" w16cid:durableId="1738867860">
    <w:abstractNumId w:val="32"/>
  </w:num>
  <w:num w:numId="16" w16cid:durableId="1930041018">
    <w:abstractNumId w:val="0"/>
  </w:num>
  <w:num w:numId="17" w16cid:durableId="1880971791">
    <w:abstractNumId w:val="19"/>
  </w:num>
  <w:num w:numId="18" w16cid:durableId="791828743">
    <w:abstractNumId w:val="14"/>
  </w:num>
  <w:num w:numId="19" w16cid:durableId="62879863">
    <w:abstractNumId w:val="30"/>
  </w:num>
  <w:num w:numId="20" w16cid:durableId="2120447636">
    <w:abstractNumId w:val="8"/>
  </w:num>
  <w:num w:numId="21" w16cid:durableId="583881815">
    <w:abstractNumId w:val="21"/>
  </w:num>
  <w:num w:numId="22" w16cid:durableId="1314676647">
    <w:abstractNumId w:val="6"/>
  </w:num>
  <w:num w:numId="23" w16cid:durableId="522207706">
    <w:abstractNumId w:val="5"/>
  </w:num>
  <w:num w:numId="24" w16cid:durableId="1672945744">
    <w:abstractNumId w:val="16"/>
  </w:num>
  <w:num w:numId="25" w16cid:durableId="339281961">
    <w:abstractNumId w:val="11"/>
  </w:num>
  <w:num w:numId="26" w16cid:durableId="1416975758">
    <w:abstractNumId w:val="12"/>
  </w:num>
  <w:num w:numId="27" w16cid:durableId="1784224837">
    <w:abstractNumId w:val="25"/>
  </w:num>
  <w:num w:numId="28" w16cid:durableId="1421948426">
    <w:abstractNumId w:val="33"/>
  </w:num>
  <w:num w:numId="29" w16cid:durableId="1956448785">
    <w:abstractNumId w:val="2"/>
  </w:num>
  <w:num w:numId="30" w16cid:durableId="1386830421">
    <w:abstractNumId w:val="31"/>
  </w:num>
  <w:num w:numId="31" w16cid:durableId="1635058444">
    <w:abstractNumId w:val="34"/>
  </w:num>
  <w:num w:numId="32" w16cid:durableId="990912714">
    <w:abstractNumId w:val="9"/>
  </w:num>
  <w:num w:numId="33" w16cid:durableId="931821508">
    <w:abstractNumId w:val="29"/>
  </w:num>
  <w:num w:numId="34" w16cid:durableId="1860200395">
    <w:abstractNumId w:val="28"/>
  </w:num>
  <w:num w:numId="35" w16cid:durableId="1754086355">
    <w:abstractNumId w:val="24"/>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jc1NDE1sTQwtTQ1MjdV0lEKTi0uzszPAykwqgUAXrn6zCwAAAA="/>
  </w:docVars>
  <w:rsids>
    <w:rsidRoot w:val="001858EF"/>
    <w:rsid w:val="00000276"/>
    <w:rsid w:val="000006BB"/>
    <w:rsid w:val="0000099C"/>
    <w:rsid w:val="00000BA6"/>
    <w:rsid w:val="00000C53"/>
    <w:rsid w:val="00000EB8"/>
    <w:rsid w:val="0000118C"/>
    <w:rsid w:val="00001421"/>
    <w:rsid w:val="00001533"/>
    <w:rsid w:val="000018EC"/>
    <w:rsid w:val="00002573"/>
    <w:rsid w:val="00002E70"/>
    <w:rsid w:val="00002EDA"/>
    <w:rsid w:val="00002F0D"/>
    <w:rsid w:val="00003DF7"/>
    <w:rsid w:val="00003EB2"/>
    <w:rsid w:val="00003F55"/>
    <w:rsid w:val="000046D8"/>
    <w:rsid w:val="00004A52"/>
    <w:rsid w:val="00004D82"/>
    <w:rsid w:val="00005BEB"/>
    <w:rsid w:val="000066A4"/>
    <w:rsid w:val="000066C2"/>
    <w:rsid w:val="000068EE"/>
    <w:rsid w:val="00006AAB"/>
    <w:rsid w:val="00007044"/>
    <w:rsid w:val="000078FF"/>
    <w:rsid w:val="00010041"/>
    <w:rsid w:val="00010255"/>
    <w:rsid w:val="00010F79"/>
    <w:rsid w:val="0001179B"/>
    <w:rsid w:val="000119C6"/>
    <w:rsid w:val="00011BBF"/>
    <w:rsid w:val="00011FCB"/>
    <w:rsid w:val="0001314B"/>
    <w:rsid w:val="00013481"/>
    <w:rsid w:val="000134A2"/>
    <w:rsid w:val="00013580"/>
    <w:rsid w:val="0001391D"/>
    <w:rsid w:val="00013CFF"/>
    <w:rsid w:val="00014300"/>
    <w:rsid w:val="00014632"/>
    <w:rsid w:val="000146B8"/>
    <w:rsid w:val="00014FC7"/>
    <w:rsid w:val="00015281"/>
    <w:rsid w:val="00015BEC"/>
    <w:rsid w:val="00015E4C"/>
    <w:rsid w:val="0001617F"/>
    <w:rsid w:val="00016825"/>
    <w:rsid w:val="00016942"/>
    <w:rsid w:val="00016C86"/>
    <w:rsid w:val="0001726F"/>
    <w:rsid w:val="00017828"/>
    <w:rsid w:val="00017B4B"/>
    <w:rsid w:val="00017F2F"/>
    <w:rsid w:val="000210E7"/>
    <w:rsid w:val="00021A0A"/>
    <w:rsid w:val="00021AF8"/>
    <w:rsid w:val="00021AFE"/>
    <w:rsid w:val="00022710"/>
    <w:rsid w:val="00022821"/>
    <w:rsid w:val="00022B1F"/>
    <w:rsid w:val="00023289"/>
    <w:rsid w:val="0002338D"/>
    <w:rsid w:val="0002350F"/>
    <w:rsid w:val="0002386B"/>
    <w:rsid w:val="00023AE8"/>
    <w:rsid w:val="00023EA4"/>
    <w:rsid w:val="00024D3D"/>
    <w:rsid w:val="0002516D"/>
    <w:rsid w:val="00025279"/>
    <w:rsid w:val="000258BF"/>
    <w:rsid w:val="000259B2"/>
    <w:rsid w:val="00025A8F"/>
    <w:rsid w:val="00025B62"/>
    <w:rsid w:val="0002612C"/>
    <w:rsid w:val="00026BC5"/>
    <w:rsid w:val="00026BEB"/>
    <w:rsid w:val="00026C97"/>
    <w:rsid w:val="00027038"/>
    <w:rsid w:val="00027384"/>
    <w:rsid w:val="00027667"/>
    <w:rsid w:val="0002794D"/>
    <w:rsid w:val="00027B80"/>
    <w:rsid w:val="0003031E"/>
    <w:rsid w:val="0003035B"/>
    <w:rsid w:val="00030520"/>
    <w:rsid w:val="00030A05"/>
    <w:rsid w:val="00030F86"/>
    <w:rsid w:val="00031B9A"/>
    <w:rsid w:val="00031D3F"/>
    <w:rsid w:val="00032091"/>
    <w:rsid w:val="00032126"/>
    <w:rsid w:val="000326A2"/>
    <w:rsid w:val="00032751"/>
    <w:rsid w:val="00032F4C"/>
    <w:rsid w:val="00033153"/>
    <w:rsid w:val="00034301"/>
    <w:rsid w:val="00034FC3"/>
    <w:rsid w:val="00035441"/>
    <w:rsid w:val="00035B74"/>
    <w:rsid w:val="00035DC0"/>
    <w:rsid w:val="000366EC"/>
    <w:rsid w:val="0003764B"/>
    <w:rsid w:val="00037838"/>
    <w:rsid w:val="00037C56"/>
    <w:rsid w:val="00040260"/>
    <w:rsid w:val="000407BC"/>
    <w:rsid w:val="00040C77"/>
    <w:rsid w:val="000416E7"/>
    <w:rsid w:val="000425E4"/>
    <w:rsid w:val="0004269D"/>
    <w:rsid w:val="00042A0F"/>
    <w:rsid w:val="00042A31"/>
    <w:rsid w:val="00042C3E"/>
    <w:rsid w:val="00042E60"/>
    <w:rsid w:val="0004389C"/>
    <w:rsid w:val="00043CE6"/>
    <w:rsid w:val="00044228"/>
    <w:rsid w:val="000446D8"/>
    <w:rsid w:val="000448FF"/>
    <w:rsid w:val="00044AE8"/>
    <w:rsid w:val="00044F88"/>
    <w:rsid w:val="000453D1"/>
    <w:rsid w:val="0004577F"/>
    <w:rsid w:val="000457B4"/>
    <w:rsid w:val="00045F16"/>
    <w:rsid w:val="00046242"/>
    <w:rsid w:val="0004692B"/>
    <w:rsid w:val="0004699F"/>
    <w:rsid w:val="00046D9A"/>
    <w:rsid w:val="0004756B"/>
    <w:rsid w:val="00047AA1"/>
    <w:rsid w:val="00047E5B"/>
    <w:rsid w:val="000500CA"/>
    <w:rsid w:val="00050CC7"/>
    <w:rsid w:val="0005111F"/>
    <w:rsid w:val="00051370"/>
    <w:rsid w:val="0005140D"/>
    <w:rsid w:val="00051686"/>
    <w:rsid w:val="00051900"/>
    <w:rsid w:val="00051AE4"/>
    <w:rsid w:val="00051E27"/>
    <w:rsid w:val="000527EA"/>
    <w:rsid w:val="00052903"/>
    <w:rsid w:val="00052C06"/>
    <w:rsid w:val="000530FA"/>
    <w:rsid w:val="000530FC"/>
    <w:rsid w:val="00053CEE"/>
    <w:rsid w:val="0005414B"/>
    <w:rsid w:val="00054CCA"/>
    <w:rsid w:val="00054D77"/>
    <w:rsid w:val="000559B8"/>
    <w:rsid w:val="000562DF"/>
    <w:rsid w:val="00056506"/>
    <w:rsid w:val="000566EC"/>
    <w:rsid w:val="000567D5"/>
    <w:rsid w:val="00056818"/>
    <w:rsid w:val="00056881"/>
    <w:rsid w:val="000568D8"/>
    <w:rsid w:val="000569BE"/>
    <w:rsid w:val="00056C74"/>
    <w:rsid w:val="00057684"/>
    <w:rsid w:val="000578A6"/>
    <w:rsid w:val="000578B7"/>
    <w:rsid w:val="00060407"/>
    <w:rsid w:val="0006075B"/>
    <w:rsid w:val="00061045"/>
    <w:rsid w:val="0006233C"/>
    <w:rsid w:val="0006276E"/>
    <w:rsid w:val="000628B9"/>
    <w:rsid w:val="000628EF"/>
    <w:rsid w:val="00062AF5"/>
    <w:rsid w:val="00062E32"/>
    <w:rsid w:val="00063066"/>
    <w:rsid w:val="0006332B"/>
    <w:rsid w:val="00063606"/>
    <w:rsid w:val="00063BD8"/>
    <w:rsid w:val="00063D6A"/>
    <w:rsid w:val="0006443B"/>
    <w:rsid w:val="00064446"/>
    <w:rsid w:val="000645EC"/>
    <w:rsid w:val="00064C25"/>
    <w:rsid w:val="00065941"/>
    <w:rsid w:val="00065985"/>
    <w:rsid w:val="00065C89"/>
    <w:rsid w:val="00065E36"/>
    <w:rsid w:val="0006600A"/>
    <w:rsid w:val="0006625D"/>
    <w:rsid w:val="0006665C"/>
    <w:rsid w:val="00066D61"/>
    <w:rsid w:val="00066D62"/>
    <w:rsid w:val="000670E1"/>
    <w:rsid w:val="00067222"/>
    <w:rsid w:val="00067622"/>
    <w:rsid w:val="00067778"/>
    <w:rsid w:val="0007027A"/>
    <w:rsid w:val="000707DC"/>
    <w:rsid w:val="00070E51"/>
    <w:rsid w:val="000712E2"/>
    <w:rsid w:val="00071A21"/>
    <w:rsid w:val="00071D34"/>
    <w:rsid w:val="000721AC"/>
    <w:rsid w:val="00072DD8"/>
    <w:rsid w:val="00072EEA"/>
    <w:rsid w:val="00072FB7"/>
    <w:rsid w:val="000730C1"/>
    <w:rsid w:val="0007393C"/>
    <w:rsid w:val="00073DD4"/>
    <w:rsid w:val="00073EA8"/>
    <w:rsid w:val="00073FDD"/>
    <w:rsid w:val="000740D2"/>
    <w:rsid w:val="000740F2"/>
    <w:rsid w:val="0007423C"/>
    <w:rsid w:val="0007446C"/>
    <w:rsid w:val="0007482B"/>
    <w:rsid w:val="00074835"/>
    <w:rsid w:val="0007540B"/>
    <w:rsid w:val="00076484"/>
    <w:rsid w:val="00076695"/>
    <w:rsid w:val="000768FD"/>
    <w:rsid w:val="000773D2"/>
    <w:rsid w:val="00077C3D"/>
    <w:rsid w:val="000802A4"/>
    <w:rsid w:val="00080334"/>
    <w:rsid w:val="000805A7"/>
    <w:rsid w:val="00080D10"/>
    <w:rsid w:val="00081163"/>
    <w:rsid w:val="000812C5"/>
    <w:rsid w:val="00081394"/>
    <w:rsid w:val="00081844"/>
    <w:rsid w:val="00081A04"/>
    <w:rsid w:val="00081AB1"/>
    <w:rsid w:val="00082397"/>
    <w:rsid w:val="000829B8"/>
    <w:rsid w:val="00082FF1"/>
    <w:rsid w:val="000831E8"/>
    <w:rsid w:val="00083C27"/>
    <w:rsid w:val="00083C43"/>
    <w:rsid w:val="00083CB7"/>
    <w:rsid w:val="000845EB"/>
    <w:rsid w:val="00084711"/>
    <w:rsid w:val="000848F8"/>
    <w:rsid w:val="000856E3"/>
    <w:rsid w:val="000857A0"/>
    <w:rsid w:val="000861AA"/>
    <w:rsid w:val="000869C5"/>
    <w:rsid w:val="00086CB0"/>
    <w:rsid w:val="00086F3F"/>
    <w:rsid w:val="000871BA"/>
    <w:rsid w:val="00087578"/>
    <w:rsid w:val="00087C70"/>
    <w:rsid w:val="00090138"/>
    <w:rsid w:val="00090D73"/>
    <w:rsid w:val="00090D79"/>
    <w:rsid w:val="000910E5"/>
    <w:rsid w:val="0009146C"/>
    <w:rsid w:val="00091886"/>
    <w:rsid w:val="0009195D"/>
    <w:rsid w:val="00091AC5"/>
    <w:rsid w:val="00091F54"/>
    <w:rsid w:val="0009275A"/>
    <w:rsid w:val="000927F9"/>
    <w:rsid w:val="00092B08"/>
    <w:rsid w:val="00093270"/>
    <w:rsid w:val="00093728"/>
    <w:rsid w:val="00093A48"/>
    <w:rsid w:val="000940D4"/>
    <w:rsid w:val="000941D5"/>
    <w:rsid w:val="00094206"/>
    <w:rsid w:val="0009434F"/>
    <w:rsid w:val="00094443"/>
    <w:rsid w:val="000946EC"/>
    <w:rsid w:val="00094A84"/>
    <w:rsid w:val="00095110"/>
    <w:rsid w:val="000954F9"/>
    <w:rsid w:val="00095ACD"/>
    <w:rsid w:val="00095F8E"/>
    <w:rsid w:val="000968C6"/>
    <w:rsid w:val="00096BD0"/>
    <w:rsid w:val="0009745A"/>
    <w:rsid w:val="00097483"/>
    <w:rsid w:val="00097640"/>
    <w:rsid w:val="0009771D"/>
    <w:rsid w:val="00097B1C"/>
    <w:rsid w:val="000A0824"/>
    <w:rsid w:val="000A0DD9"/>
    <w:rsid w:val="000A1016"/>
    <w:rsid w:val="000A14C0"/>
    <w:rsid w:val="000A260A"/>
    <w:rsid w:val="000A2B8C"/>
    <w:rsid w:val="000A3500"/>
    <w:rsid w:val="000A37DE"/>
    <w:rsid w:val="000A386B"/>
    <w:rsid w:val="000A3D13"/>
    <w:rsid w:val="000A4158"/>
    <w:rsid w:val="000A4686"/>
    <w:rsid w:val="000A5926"/>
    <w:rsid w:val="000A5DC3"/>
    <w:rsid w:val="000A5DC7"/>
    <w:rsid w:val="000A5E5A"/>
    <w:rsid w:val="000A5FE9"/>
    <w:rsid w:val="000A6004"/>
    <w:rsid w:val="000A600A"/>
    <w:rsid w:val="000A69FF"/>
    <w:rsid w:val="000A6A62"/>
    <w:rsid w:val="000A6AD7"/>
    <w:rsid w:val="000A6DAB"/>
    <w:rsid w:val="000A6E8E"/>
    <w:rsid w:val="000A70FB"/>
    <w:rsid w:val="000A72A3"/>
    <w:rsid w:val="000A7381"/>
    <w:rsid w:val="000A73F1"/>
    <w:rsid w:val="000A73FA"/>
    <w:rsid w:val="000A75F5"/>
    <w:rsid w:val="000A7877"/>
    <w:rsid w:val="000B0773"/>
    <w:rsid w:val="000B1843"/>
    <w:rsid w:val="000B2130"/>
    <w:rsid w:val="000B247F"/>
    <w:rsid w:val="000B24EF"/>
    <w:rsid w:val="000B2666"/>
    <w:rsid w:val="000B28FA"/>
    <w:rsid w:val="000B2EDD"/>
    <w:rsid w:val="000B38A7"/>
    <w:rsid w:val="000B3E7A"/>
    <w:rsid w:val="000B4099"/>
    <w:rsid w:val="000B45A4"/>
    <w:rsid w:val="000B4CE2"/>
    <w:rsid w:val="000B54B3"/>
    <w:rsid w:val="000B5743"/>
    <w:rsid w:val="000B5B0C"/>
    <w:rsid w:val="000B5EDA"/>
    <w:rsid w:val="000B6099"/>
    <w:rsid w:val="000B68D6"/>
    <w:rsid w:val="000B6A0D"/>
    <w:rsid w:val="000B6B01"/>
    <w:rsid w:val="000B70CB"/>
    <w:rsid w:val="000B7252"/>
    <w:rsid w:val="000B737A"/>
    <w:rsid w:val="000B7FD7"/>
    <w:rsid w:val="000C088B"/>
    <w:rsid w:val="000C1585"/>
    <w:rsid w:val="000C161B"/>
    <w:rsid w:val="000C1868"/>
    <w:rsid w:val="000C18F2"/>
    <w:rsid w:val="000C1EA8"/>
    <w:rsid w:val="000C1FCE"/>
    <w:rsid w:val="000C2044"/>
    <w:rsid w:val="000C22C9"/>
    <w:rsid w:val="000C2962"/>
    <w:rsid w:val="000C2E42"/>
    <w:rsid w:val="000C3832"/>
    <w:rsid w:val="000C433E"/>
    <w:rsid w:val="000C45A2"/>
    <w:rsid w:val="000C45B5"/>
    <w:rsid w:val="000C4CBE"/>
    <w:rsid w:val="000C5B33"/>
    <w:rsid w:val="000C6034"/>
    <w:rsid w:val="000C63DF"/>
    <w:rsid w:val="000C6A7E"/>
    <w:rsid w:val="000C6F9E"/>
    <w:rsid w:val="000C7076"/>
    <w:rsid w:val="000C70FC"/>
    <w:rsid w:val="000C750D"/>
    <w:rsid w:val="000C76BB"/>
    <w:rsid w:val="000C7CE3"/>
    <w:rsid w:val="000D0797"/>
    <w:rsid w:val="000D080C"/>
    <w:rsid w:val="000D0A57"/>
    <w:rsid w:val="000D0D1D"/>
    <w:rsid w:val="000D11C3"/>
    <w:rsid w:val="000D12F9"/>
    <w:rsid w:val="000D14D1"/>
    <w:rsid w:val="000D18D1"/>
    <w:rsid w:val="000D2230"/>
    <w:rsid w:val="000D241E"/>
    <w:rsid w:val="000D257A"/>
    <w:rsid w:val="000D28CB"/>
    <w:rsid w:val="000D2ED1"/>
    <w:rsid w:val="000D32A0"/>
    <w:rsid w:val="000D3300"/>
    <w:rsid w:val="000D37D6"/>
    <w:rsid w:val="000D39E4"/>
    <w:rsid w:val="000D45B4"/>
    <w:rsid w:val="000D46EB"/>
    <w:rsid w:val="000D476E"/>
    <w:rsid w:val="000D47C5"/>
    <w:rsid w:val="000D585B"/>
    <w:rsid w:val="000D5F9F"/>
    <w:rsid w:val="000D615E"/>
    <w:rsid w:val="000D6517"/>
    <w:rsid w:val="000D6E5B"/>
    <w:rsid w:val="000D71BA"/>
    <w:rsid w:val="000D7722"/>
    <w:rsid w:val="000D7B5E"/>
    <w:rsid w:val="000D7BD8"/>
    <w:rsid w:val="000E0AE5"/>
    <w:rsid w:val="000E1160"/>
    <w:rsid w:val="000E1A9B"/>
    <w:rsid w:val="000E207B"/>
    <w:rsid w:val="000E243E"/>
    <w:rsid w:val="000E26F2"/>
    <w:rsid w:val="000E29E6"/>
    <w:rsid w:val="000E2AFA"/>
    <w:rsid w:val="000E2DD1"/>
    <w:rsid w:val="000E300B"/>
    <w:rsid w:val="000E32C2"/>
    <w:rsid w:val="000E343A"/>
    <w:rsid w:val="000E3902"/>
    <w:rsid w:val="000E3945"/>
    <w:rsid w:val="000E3B7C"/>
    <w:rsid w:val="000E46C1"/>
    <w:rsid w:val="000E4819"/>
    <w:rsid w:val="000E4AB3"/>
    <w:rsid w:val="000E50E1"/>
    <w:rsid w:val="000E5346"/>
    <w:rsid w:val="000E5DEC"/>
    <w:rsid w:val="000E668F"/>
    <w:rsid w:val="000E717B"/>
    <w:rsid w:val="000E73CE"/>
    <w:rsid w:val="000E7FC8"/>
    <w:rsid w:val="000F052E"/>
    <w:rsid w:val="000F05F9"/>
    <w:rsid w:val="000F067B"/>
    <w:rsid w:val="000F0F0C"/>
    <w:rsid w:val="000F0F36"/>
    <w:rsid w:val="000F14C3"/>
    <w:rsid w:val="000F15F6"/>
    <w:rsid w:val="000F1849"/>
    <w:rsid w:val="000F1A7D"/>
    <w:rsid w:val="000F1C73"/>
    <w:rsid w:val="000F2113"/>
    <w:rsid w:val="000F229A"/>
    <w:rsid w:val="000F27B8"/>
    <w:rsid w:val="000F2A06"/>
    <w:rsid w:val="000F3023"/>
    <w:rsid w:val="000F3F99"/>
    <w:rsid w:val="000F4088"/>
    <w:rsid w:val="000F42A6"/>
    <w:rsid w:val="000F49FC"/>
    <w:rsid w:val="000F4BB4"/>
    <w:rsid w:val="000F5B45"/>
    <w:rsid w:val="000F624A"/>
    <w:rsid w:val="000F6354"/>
    <w:rsid w:val="000F6AAF"/>
    <w:rsid w:val="000F7130"/>
    <w:rsid w:val="000F733C"/>
    <w:rsid w:val="000F73A9"/>
    <w:rsid w:val="000F781D"/>
    <w:rsid w:val="000F7F2F"/>
    <w:rsid w:val="000F7F80"/>
    <w:rsid w:val="001001E3"/>
    <w:rsid w:val="0010036B"/>
    <w:rsid w:val="00100878"/>
    <w:rsid w:val="00100B93"/>
    <w:rsid w:val="00100D1C"/>
    <w:rsid w:val="00100DC7"/>
    <w:rsid w:val="00101158"/>
    <w:rsid w:val="00101C9F"/>
    <w:rsid w:val="00101CA0"/>
    <w:rsid w:val="00101EDE"/>
    <w:rsid w:val="0010281C"/>
    <w:rsid w:val="00102FBD"/>
    <w:rsid w:val="00103316"/>
    <w:rsid w:val="001039D5"/>
    <w:rsid w:val="00103CB7"/>
    <w:rsid w:val="00103DB1"/>
    <w:rsid w:val="00103EE3"/>
    <w:rsid w:val="00103EFF"/>
    <w:rsid w:val="00104325"/>
    <w:rsid w:val="001045EE"/>
    <w:rsid w:val="0010486E"/>
    <w:rsid w:val="00104C83"/>
    <w:rsid w:val="00105014"/>
    <w:rsid w:val="0010526B"/>
    <w:rsid w:val="00105796"/>
    <w:rsid w:val="00105D5B"/>
    <w:rsid w:val="00105EB0"/>
    <w:rsid w:val="0010637D"/>
    <w:rsid w:val="00106569"/>
    <w:rsid w:val="00106646"/>
    <w:rsid w:val="00106A93"/>
    <w:rsid w:val="00106BD7"/>
    <w:rsid w:val="00106E81"/>
    <w:rsid w:val="001078BA"/>
    <w:rsid w:val="001078D8"/>
    <w:rsid w:val="0010795F"/>
    <w:rsid w:val="00107BD7"/>
    <w:rsid w:val="00110097"/>
    <w:rsid w:val="001104CC"/>
    <w:rsid w:val="00110672"/>
    <w:rsid w:val="0011106D"/>
    <w:rsid w:val="001113FA"/>
    <w:rsid w:val="00111857"/>
    <w:rsid w:val="00111AB8"/>
    <w:rsid w:val="00111C9B"/>
    <w:rsid w:val="0011273F"/>
    <w:rsid w:val="001128F7"/>
    <w:rsid w:val="00112A6F"/>
    <w:rsid w:val="00112DB3"/>
    <w:rsid w:val="0011335D"/>
    <w:rsid w:val="0011337A"/>
    <w:rsid w:val="00113536"/>
    <w:rsid w:val="00113850"/>
    <w:rsid w:val="00113D01"/>
    <w:rsid w:val="00114786"/>
    <w:rsid w:val="00114787"/>
    <w:rsid w:val="00114A07"/>
    <w:rsid w:val="001157A7"/>
    <w:rsid w:val="001157B3"/>
    <w:rsid w:val="001162DD"/>
    <w:rsid w:val="001166C5"/>
    <w:rsid w:val="00116E45"/>
    <w:rsid w:val="0011740B"/>
    <w:rsid w:val="00117E57"/>
    <w:rsid w:val="0012018D"/>
    <w:rsid w:val="00120743"/>
    <w:rsid w:val="001208FF"/>
    <w:rsid w:val="00120EDB"/>
    <w:rsid w:val="00120FAC"/>
    <w:rsid w:val="001218A0"/>
    <w:rsid w:val="0012217B"/>
    <w:rsid w:val="00122430"/>
    <w:rsid w:val="0012267F"/>
    <w:rsid w:val="00122789"/>
    <w:rsid w:val="0012278F"/>
    <w:rsid w:val="001232C5"/>
    <w:rsid w:val="0012331E"/>
    <w:rsid w:val="00123724"/>
    <w:rsid w:val="00123906"/>
    <w:rsid w:val="00123D94"/>
    <w:rsid w:val="00123FDA"/>
    <w:rsid w:val="0012451C"/>
    <w:rsid w:val="00124697"/>
    <w:rsid w:val="001246B0"/>
    <w:rsid w:val="00124ED2"/>
    <w:rsid w:val="001252AF"/>
    <w:rsid w:val="0012567F"/>
    <w:rsid w:val="001266A1"/>
    <w:rsid w:val="00126701"/>
    <w:rsid w:val="001276C0"/>
    <w:rsid w:val="00127E9A"/>
    <w:rsid w:val="001300DC"/>
    <w:rsid w:val="00130439"/>
    <w:rsid w:val="001309DF"/>
    <w:rsid w:val="00131448"/>
    <w:rsid w:val="001318EE"/>
    <w:rsid w:val="00132573"/>
    <w:rsid w:val="00132C13"/>
    <w:rsid w:val="00132C81"/>
    <w:rsid w:val="00132FD6"/>
    <w:rsid w:val="001330DF"/>
    <w:rsid w:val="00133DF4"/>
    <w:rsid w:val="00133E6F"/>
    <w:rsid w:val="00134154"/>
    <w:rsid w:val="001341C7"/>
    <w:rsid w:val="00134539"/>
    <w:rsid w:val="00134890"/>
    <w:rsid w:val="00134BCA"/>
    <w:rsid w:val="001350E5"/>
    <w:rsid w:val="001353B9"/>
    <w:rsid w:val="0013587A"/>
    <w:rsid w:val="00135EDC"/>
    <w:rsid w:val="00136804"/>
    <w:rsid w:val="001370E9"/>
    <w:rsid w:val="001408B3"/>
    <w:rsid w:val="001408BF"/>
    <w:rsid w:val="001408C6"/>
    <w:rsid w:val="00140BC9"/>
    <w:rsid w:val="00140EFD"/>
    <w:rsid w:val="00140F46"/>
    <w:rsid w:val="00140F8E"/>
    <w:rsid w:val="001411E8"/>
    <w:rsid w:val="001412CB"/>
    <w:rsid w:val="00141647"/>
    <w:rsid w:val="00141960"/>
    <w:rsid w:val="00141B92"/>
    <w:rsid w:val="00141FD5"/>
    <w:rsid w:val="00142A91"/>
    <w:rsid w:val="00142CFC"/>
    <w:rsid w:val="00143250"/>
    <w:rsid w:val="001436E8"/>
    <w:rsid w:val="001437EC"/>
    <w:rsid w:val="00143C39"/>
    <w:rsid w:val="00143D21"/>
    <w:rsid w:val="00144405"/>
    <w:rsid w:val="00144474"/>
    <w:rsid w:val="001448A0"/>
    <w:rsid w:val="00144B71"/>
    <w:rsid w:val="00144CE0"/>
    <w:rsid w:val="00144DAB"/>
    <w:rsid w:val="00144E5E"/>
    <w:rsid w:val="00144E62"/>
    <w:rsid w:val="00144EAF"/>
    <w:rsid w:val="001454BA"/>
    <w:rsid w:val="0014563F"/>
    <w:rsid w:val="00145BB5"/>
    <w:rsid w:val="00145CCF"/>
    <w:rsid w:val="001466CA"/>
    <w:rsid w:val="001469B5"/>
    <w:rsid w:val="00146BF0"/>
    <w:rsid w:val="00146CF1"/>
    <w:rsid w:val="001474F3"/>
    <w:rsid w:val="00147501"/>
    <w:rsid w:val="00147925"/>
    <w:rsid w:val="00147E47"/>
    <w:rsid w:val="0015006E"/>
    <w:rsid w:val="00150166"/>
    <w:rsid w:val="00150D01"/>
    <w:rsid w:val="001511AA"/>
    <w:rsid w:val="001513B3"/>
    <w:rsid w:val="00151AB3"/>
    <w:rsid w:val="00152022"/>
    <w:rsid w:val="00152148"/>
    <w:rsid w:val="00152430"/>
    <w:rsid w:val="001524A1"/>
    <w:rsid w:val="001525A5"/>
    <w:rsid w:val="00152E5A"/>
    <w:rsid w:val="00152EB0"/>
    <w:rsid w:val="00153328"/>
    <w:rsid w:val="0015342F"/>
    <w:rsid w:val="00153667"/>
    <w:rsid w:val="0015368C"/>
    <w:rsid w:val="00153ADC"/>
    <w:rsid w:val="00153BDC"/>
    <w:rsid w:val="00153C2D"/>
    <w:rsid w:val="00153D50"/>
    <w:rsid w:val="0015458D"/>
    <w:rsid w:val="001548F0"/>
    <w:rsid w:val="00154AB7"/>
    <w:rsid w:val="00155411"/>
    <w:rsid w:val="00155A6B"/>
    <w:rsid w:val="001560FC"/>
    <w:rsid w:val="00156F6F"/>
    <w:rsid w:val="001574FE"/>
    <w:rsid w:val="001577D3"/>
    <w:rsid w:val="00157B43"/>
    <w:rsid w:val="0016090F"/>
    <w:rsid w:val="001610F1"/>
    <w:rsid w:val="001615F3"/>
    <w:rsid w:val="001616B3"/>
    <w:rsid w:val="001617DC"/>
    <w:rsid w:val="00161AF8"/>
    <w:rsid w:val="00161F99"/>
    <w:rsid w:val="00161FD6"/>
    <w:rsid w:val="00162D1B"/>
    <w:rsid w:val="00163E45"/>
    <w:rsid w:val="00164025"/>
    <w:rsid w:val="00164140"/>
    <w:rsid w:val="0016445D"/>
    <w:rsid w:val="001647C4"/>
    <w:rsid w:val="00164EEB"/>
    <w:rsid w:val="00165A72"/>
    <w:rsid w:val="00165E55"/>
    <w:rsid w:val="001663FF"/>
    <w:rsid w:val="00166656"/>
    <w:rsid w:val="001666E6"/>
    <w:rsid w:val="00166CAA"/>
    <w:rsid w:val="001670FB"/>
    <w:rsid w:val="00167870"/>
    <w:rsid w:val="0016788F"/>
    <w:rsid w:val="00167E3F"/>
    <w:rsid w:val="00170C60"/>
    <w:rsid w:val="00170DAD"/>
    <w:rsid w:val="00170E31"/>
    <w:rsid w:val="0017159D"/>
    <w:rsid w:val="00171B31"/>
    <w:rsid w:val="00171D1F"/>
    <w:rsid w:val="00171DFD"/>
    <w:rsid w:val="00171F72"/>
    <w:rsid w:val="001722EA"/>
    <w:rsid w:val="0017258D"/>
    <w:rsid w:val="0017288A"/>
    <w:rsid w:val="00173C93"/>
    <w:rsid w:val="00174379"/>
    <w:rsid w:val="001747E9"/>
    <w:rsid w:val="00174892"/>
    <w:rsid w:val="00174B29"/>
    <w:rsid w:val="00174C1B"/>
    <w:rsid w:val="0017552E"/>
    <w:rsid w:val="00176193"/>
    <w:rsid w:val="00176C8D"/>
    <w:rsid w:val="00176E33"/>
    <w:rsid w:val="001773A2"/>
    <w:rsid w:val="00177935"/>
    <w:rsid w:val="0017798C"/>
    <w:rsid w:val="00177D43"/>
    <w:rsid w:val="00177DFE"/>
    <w:rsid w:val="00177F9A"/>
    <w:rsid w:val="00180101"/>
    <w:rsid w:val="00180C53"/>
    <w:rsid w:val="00180DD0"/>
    <w:rsid w:val="00180ED6"/>
    <w:rsid w:val="0018150A"/>
    <w:rsid w:val="001815C7"/>
    <w:rsid w:val="0018172A"/>
    <w:rsid w:val="0018253C"/>
    <w:rsid w:val="00182931"/>
    <w:rsid w:val="00182CC0"/>
    <w:rsid w:val="00183208"/>
    <w:rsid w:val="001841BF"/>
    <w:rsid w:val="0018510B"/>
    <w:rsid w:val="001858EF"/>
    <w:rsid w:val="00186366"/>
    <w:rsid w:val="00187049"/>
    <w:rsid w:val="0018706D"/>
    <w:rsid w:val="001874AD"/>
    <w:rsid w:val="0018786B"/>
    <w:rsid w:val="00187872"/>
    <w:rsid w:val="00187E02"/>
    <w:rsid w:val="00190614"/>
    <w:rsid w:val="00190B75"/>
    <w:rsid w:val="001910FA"/>
    <w:rsid w:val="0019117C"/>
    <w:rsid w:val="0019129F"/>
    <w:rsid w:val="001914F9"/>
    <w:rsid w:val="001918B1"/>
    <w:rsid w:val="001918C8"/>
    <w:rsid w:val="00191A41"/>
    <w:rsid w:val="00191F41"/>
    <w:rsid w:val="001920BE"/>
    <w:rsid w:val="00192179"/>
    <w:rsid w:val="00192512"/>
    <w:rsid w:val="0019291F"/>
    <w:rsid w:val="00192EC0"/>
    <w:rsid w:val="00193384"/>
    <w:rsid w:val="001934AD"/>
    <w:rsid w:val="001936B1"/>
    <w:rsid w:val="00193E2C"/>
    <w:rsid w:val="00194065"/>
    <w:rsid w:val="0019446E"/>
    <w:rsid w:val="00194BD9"/>
    <w:rsid w:val="0019536E"/>
    <w:rsid w:val="00195626"/>
    <w:rsid w:val="0019580E"/>
    <w:rsid w:val="00195A39"/>
    <w:rsid w:val="00195A7D"/>
    <w:rsid w:val="00195B49"/>
    <w:rsid w:val="00195FB2"/>
    <w:rsid w:val="0019673E"/>
    <w:rsid w:val="00196879"/>
    <w:rsid w:val="001971BD"/>
    <w:rsid w:val="001972E4"/>
    <w:rsid w:val="001979B4"/>
    <w:rsid w:val="001A02C7"/>
    <w:rsid w:val="001A040E"/>
    <w:rsid w:val="001A1527"/>
    <w:rsid w:val="001A1A2B"/>
    <w:rsid w:val="001A1C27"/>
    <w:rsid w:val="001A247A"/>
    <w:rsid w:val="001A29EC"/>
    <w:rsid w:val="001A30D5"/>
    <w:rsid w:val="001A30F6"/>
    <w:rsid w:val="001A3458"/>
    <w:rsid w:val="001A418B"/>
    <w:rsid w:val="001A4D2E"/>
    <w:rsid w:val="001A4D38"/>
    <w:rsid w:val="001A51BA"/>
    <w:rsid w:val="001A5CF8"/>
    <w:rsid w:val="001A611A"/>
    <w:rsid w:val="001A63CC"/>
    <w:rsid w:val="001A63E4"/>
    <w:rsid w:val="001A6739"/>
    <w:rsid w:val="001A6A17"/>
    <w:rsid w:val="001A6CDB"/>
    <w:rsid w:val="001A6F4F"/>
    <w:rsid w:val="001A722C"/>
    <w:rsid w:val="001A7401"/>
    <w:rsid w:val="001A782B"/>
    <w:rsid w:val="001A7C84"/>
    <w:rsid w:val="001A7D04"/>
    <w:rsid w:val="001A7DE8"/>
    <w:rsid w:val="001A7FF2"/>
    <w:rsid w:val="001B0124"/>
    <w:rsid w:val="001B0310"/>
    <w:rsid w:val="001B06E5"/>
    <w:rsid w:val="001B0DE0"/>
    <w:rsid w:val="001B13C2"/>
    <w:rsid w:val="001B153F"/>
    <w:rsid w:val="001B27B0"/>
    <w:rsid w:val="001B36B5"/>
    <w:rsid w:val="001B3FAB"/>
    <w:rsid w:val="001B4F7E"/>
    <w:rsid w:val="001B52D4"/>
    <w:rsid w:val="001B572A"/>
    <w:rsid w:val="001B5895"/>
    <w:rsid w:val="001B593E"/>
    <w:rsid w:val="001B599D"/>
    <w:rsid w:val="001B5B6E"/>
    <w:rsid w:val="001B609B"/>
    <w:rsid w:val="001B6462"/>
    <w:rsid w:val="001B6550"/>
    <w:rsid w:val="001B790C"/>
    <w:rsid w:val="001B79E2"/>
    <w:rsid w:val="001B7A4C"/>
    <w:rsid w:val="001C00A5"/>
    <w:rsid w:val="001C012F"/>
    <w:rsid w:val="001C0585"/>
    <w:rsid w:val="001C094A"/>
    <w:rsid w:val="001C09FE"/>
    <w:rsid w:val="001C0BB6"/>
    <w:rsid w:val="001C0FD8"/>
    <w:rsid w:val="001C141E"/>
    <w:rsid w:val="001C1499"/>
    <w:rsid w:val="001C16C9"/>
    <w:rsid w:val="001C28E0"/>
    <w:rsid w:val="001C3496"/>
    <w:rsid w:val="001C4E50"/>
    <w:rsid w:val="001C50D0"/>
    <w:rsid w:val="001C538B"/>
    <w:rsid w:val="001C63A7"/>
    <w:rsid w:val="001C64C1"/>
    <w:rsid w:val="001C68CB"/>
    <w:rsid w:val="001C69EB"/>
    <w:rsid w:val="001C6BE1"/>
    <w:rsid w:val="001C716B"/>
    <w:rsid w:val="001C776D"/>
    <w:rsid w:val="001C7A4F"/>
    <w:rsid w:val="001C7D7D"/>
    <w:rsid w:val="001D0173"/>
    <w:rsid w:val="001D051A"/>
    <w:rsid w:val="001D05FC"/>
    <w:rsid w:val="001D0EC8"/>
    <w:rsid w:val="001D135D"/>
    <w:rsid w:val="001D1803"/>
    <w:rsid w:val="001D18C1"/>
    <w:rsid w:val="001D1A31"/>
    <w:rsid w:val="001D2065"/>
    <w:rsid w:val="001D24F7"/>
    <w:rsid w:val="001D2B8A"/>
    <w:rsid w:val="001D2E10"/>
    <w:rsid w:val="001D47E9"/>
    <w:rsid w:val="001D4C5D"/>
    <w:rsid w:val="001D50D3"/>
    <w:rsid w:val="001D5342"/>
    <w:rsid w:val="001D53A7"/>
    <w:rsid w:val="001D5797"/>
    <w:rsid w:val="001D5870"/>
    <w:rsid w:val="001D5C8A"/>
    <w:rsid w:val="001D5EF0"/>
    <w:rsid w:val="001D5F6F"/>
    <w:rsid w:val="001D66D2"/>
    <w:rsid w:val="001D6BB5"/>
    <w:rsid w:val="001D6D7F"/>
    <w:rsid w:val="001D72BB"/>
    <w:rsid w:val="001D736F"/>
    <w:rsid w:val="001D79D9"/>
    <w:rsid w:val="001D7A81"/>
    <w:rsid w:val="001D7B75"/>
    <w:rsid w:val="001D7DC3"/>
    <w:rsid w:val="001D7FBA"/>
    <w:rsid w:val="001E0C59"/>
    <w:rsid w:val="001E0D7D"/>
    <w:rsid w:val="001E104C"/>
    <w:rsid w:val="001E1BDA"/>
    <w:rsid w:val="001E220B"/>
    <w:rsid w:val="001E244C"/>
    <w:rsid w:val="001E27E2"/>
    <w:rsid w:val="001E2D5A"/>
    <w:rsid w:val="001E349E"/>
    <w:rsid w:val="001E3ED3"/>
    <w:rsid w:val="001E42BB"/>
    <w:rsid w:val="001E4994"/>
    <w:rsid w:val="001E5611"/>
    <w:rsid w:val="001E5ADE"/>
    <w:rsid w:val="001E5EF9"/>
    <w:rsid w:val="001E60F9"/>
    <w:rsid w:val="001E6125"/>
    <w:rsid w:val="001E64BC"/>
    <w:rsid w:val="001E6AC8"/>
    <w:rsid w:val="001E7938"/>
    <w:rsid w:val="001E7B3E"/>
    <w:rsid w:val="001F097F"/>
    <w:rsid w:val="001F0EAD"/>
    <w:rsid w:val="001F0EC7"/>
    <w:rsid w:val="001F0FA2"/>
    <w:rsid w:val="001F1273"/>
    <w:rsid w:val="001F137D"/>
    <w:rsid w:val="001F1617"/>
    <w:rsid w:val="001F215C"/>
    <w:rsid w:val="001F2668"/>
    <w:rsid w:val="001F2882"/>
    <w:rsid w:val="001F2886"/>
    <w:rsid w:val="001F2C04"/>
    <w:rsid w:val="001F2D1C"/>
    <w:rsid w:val="001F3A70"/>
    <w:rsid w:val="001F3DC2"/>
    <w:rsid w:val="001F4158"/>
    <w:rsid w:val="001F438C"/>
    <w:rsid w:val="001F4417"/>
    <w:rsid w:val="001F457E"/>
    <w:rsid w:val="001F4638"/>
    <w:rsid w:val="001F4A1E"/>
    <w:rsid w:val="001F4B34"/>
    <w:rsid w:val="001F4E48"/>
    <w:rsid w:val="001F5198"/>
    <w:rsid w:val="001F5342"/>
    <w:rsid w:val="001F5FA0"/>
    <w:rsid w:val="001F64E5"/>
    <w:rsid w:val="001F6678"/>
    <w:rsid w:val="001F6A82"/>
    <w:rsid w:val="001F7673"/>
    <w:rsid w:val="001F76AE"/>
    <w:rsid w:val="001F7E68"/>
    <w:rsid w:val="001F7F1B"/>
    <w:rsid w:val="00200893"/>
    <w:rsid w:val="0020157C"/>
    <w:rsid w:val="002018CE"/>
    <w:rsid w:val="002018D7"/>
    <w:rsid w:val="00201B91"/>
    <w:rsid w:val="00202AF9"/>
    <w:rsid w:val="00202D96"/>
    <w:rsid w:val="0020311A"/>
    <w:rsid w:val="0020316C"/>
    <w:rsid w:val="002031A2"/>
    <w:rsid w:val="002032B4"/>
    <w:rsid w:val="002035A4"/>
    <w:rsid w:val="002037C0"/>
    <w:rsid w:val="002037C8"/>
    <w:rsid w:val="0020388C"/>
    <w:rsid w:val="00203A2F"/>
    <w:rsid w:val="00203E5E"/>
    <w:rsid w:val="00204027"/>
    <w:rsid w:val="00204510"/>
    <w:rsid w:val="0020510A"/>
    <w:rsid w:val="00205599"/>
    <w:rsid w:val="002059E4"/>
    <w:rsid w:val="002063EF"/>
    <w:rsid w:val="00206454"/>
    <w:rsid w:val="00206870"/>
    <w:rsid w:val="00206B9A"/>
    <w:rsid w:val="00206BC7"/>
    <w:rsid w:val="002074F1"/>
    <w:rsid w:val="0020785F"/>
    <w:rsid w:val="00207972"/>
    <w:rsid w:val="00207AAA"/>
    <w:rsid w:val="00207F9C"/>
    <w:rsid w:val="0021081E"/>
    <w:rsid w:val="00210EFD"/>
    <w:rsid w:val="002112B7"/>
    <w:rsid w:val="002115BC"/>
    <w:rsid w:val="00211DCB"/>
    <w:rsid w:val="002122F2"/>
    <w:rsid w:val="0021257F"/>
    <w:rsid w:val="002125AF"/>
    <w:rsid w:val="00212F4B"/>
    <w:rsid w:val="002152DD"/>
    <w:rsid w:val="002152E6"/>
    <w:rsid w:val="002156A7"/>
    <w:rsid w:val="00215BB6"/>
    <w:rsid w:val="00215E78"/>
    <w:rsid w:val="00216115"/>
    <w:rsid w:val="00216270"/>
    <w:rsid w:val="002163BC"/>
    <w:rsid w:val="00216463"/>
    <w:rsid w:val="0021667F"/>
    <w:rsid w:val="00216774"/>
    <w:rsid w:val="002167ED"/>
    <w:rsid w:val="00216924"/>
    <w:rsid w:val="00216B71"/>
    <w:rsid w:val="00216BFE"/>
    <w:rsid w:val="00216C61"/>
    <w:rsid w:val="00216F46"/>
    <w:rsid w:val="00217479"/>
    <w:rsid w:val="0021747C"/>
    <w:rsid w:val="0021753F"/>
    <w:rsid w:val="00217646"/>
    <w:rsid w:val="00217A68"/>
    <w:rsid w:val="00220B89"/>
    <w:rsid w:val="00221006"/>
    <w:rsid w:val="00221261"/>
    <w:rsid w:val="00221277"/>
    <w:rsid w:val="002217E7"/>
    <w:rsid w:val="00221803"/>
    <w:rsid w:val="002219E4"/>
    <w:rsid w:val="00221B92"/>
    <w:rsid w:val="00221D52"/>
    <w:rsid w:val="00221EDC"/>
    <w:rsid w:val="002226B2"/>
    <w:rsid w:val="00222E89"/>
    <w:rsid w:val="00223A60"/>
    <w:rsid w:val="0022426A"/>
    <w:rsid w:val="00224A16"/>
    <w:rsid w:val="00224FAF"/>
    <w:rsid w:val="002253B3"/>
    <w:rsid w:val="00225787"/>
    <w:rsid w:val="00225EC1"/>
    <w:rsid w:val="00225ED1"/>
    <w:rsid w:val="002260AF"/>
    <w:rsid w:val="00226818"/>
    <w:rsid w:val="002268FF"/>
    <w:rsid w:val="002269BE"/>
    <w:rsid w:val="00226CB8"/>
    <w:rsid w:val="002271D6"/>
    <w:rsid w:val="0022789C"/>
    <w:rsid w:val="002302BF"/>
    <w:rsid w:val="002303AB"/>
    <w:rsid w:val="0023047B"/>
    <w:rsid w:val="00230BDC"/>
    <w:rsid w:val="0023166C"/>
    <w:rsid w:val="00231858"/>
    <w:rsid w:val="00231A53"/>
    <w:rsid w:val="00231A56"/>
    <w:rsid w:val="00231DBF"/>
    <w:rsid w:val="00231FFF"/>
    <w:rsid w:val="00232094"/>
    <w:rsid w:val="002324D7"/>
    <w:rsid w:val="00232754"/>
    <w:rsid w:val="00232879"/>
    <w:rsid w:val="00232D6B"/>
    <w:rsid w:val="00232EE8"/>
    <w:rsid w:val="0023315B"/>
    <w:rsid w:val="002335F6"/>
    <w:rsid w:val="002342B3"/>
    <w:rsid w:val="00234498"/>
    <w:rsid w:val="002346AF"/>
    <w:rsid w:val="002346C4"/>
    <w:rsid w:val="00235048"/>
    <w:rsid w:val="00235266"/>
    <w:rsid w:val="00235395"/>
    <w:rsid w:val="00235EDC"/>
    <w:rsid w:val="002361EC"/>
    <w:rsid w:val="002365CE"/>
    <w:rsid w:val="00236A66"/>
    <w:rsid w:val="00236AD7"/>
    <w:rsid w:val="00236B25"/>
    <w:rsid w:val="00237071"/>
    <w:rsid w:val="002374E5"/>
    <w:rsid w:val="0023783E"/>
    <w:rsid w:val="00237869"/>
    <w:rsid w:val="00237964"/>
    <w:rsid w:val="00237D94"/>
    <w:rsid w:val="002402FD"/>
    <w:rsid w:val="00240304"/>
    <w:rsid w:val="002407DC"/>
    <w:rsid w:val="002412D0"/>
    <w:rsid w:val="00241342"/>
    <w:rsid w:val="0024141B"/>
    <w:rsid w:val="0024151D"/>
    <w:rsid w:val="00241668"/>
    <w:rsid w:val="002417BC"/>
    <w:rsid w:val="00241D11"/>
    <w:rsid w:val="00241D8F"/>
    <w:rsid w:val="00242016"/>
    <w:rsid w:val="00242318"/>
    <w:rsid w:val="00242666"/>
    <w:rsid w:val="002428ED"/>
    <w:rsid w:val="002446C0"/>
    <w:rsid w:val="00244E18"/>
    <w:rsid w:val="00245362"/>
    <w:rsid w:val="00245A99"/>
    <w:rsid w:val="00245CAD"/>
    <w:rsid w:val="00245EE3"/>
    <w:rsid w:val="00245FD7"/>
    <w:rsid w:val="002462CC"/>
    <w:rsid w:val="002465E1"/>
    <w:rsid w:val="00246872"/>
    <w:rsid w:val="00246DF1"/>
    <w:rsid w:val="002470D3"/>
    <w:rsid w:val="00247933"/>
    <w:rsid w:val="00247BC1"/>
    <w:rsid w:val="00247E17"/>
    <w:rsid w:val="00247F66"/>
    <w:rsid w:val="00247F83"/>
    <w:rsid w:val="0025008B"/>
    <w:rsid w:val="00250912"/>
    <w:rsid w:val="00250DC0"/>
    <w:rsid w:val="00250E78"/>
    <w:rsid w:val="0025128A"/>
    <w:rsid w:val="002513A0"/>
    <w:rsid w:val="00251458"/>
    <w:rsid w:val="002517E9"/>
    <w:rsid w:val="00251A0C"/>
    <w:rsid w:val="00251C46"/>
    <w:rsid w:val="00252128"/>
    <w:rsid w:val="0025212D"/>
    <w:rsid w:val="00252477"/>
    <w:rsid w:val="0025286C"/>
    <w:rsid w:val="00252F88"/>
    <w:rsid w:val="002531DD"/>
    <w:rsid w:val="00253330"/>
    <w:rsid w:val="002533AE"/>
    <w:rsid w:val="00253654"/>
    <w:rsid w:val="00253D2A"/>
    <w:rsid w:val="002549FC"/>
    <w:rsid w:val="00254B85"/>
    <w:rsid w:val="00254C78"/>
    <w:rsid w:val="00255419"/>
    <w:rsid w:val="002555EC"/>
    <w:rsid w:val="0025589C"/>
    <w:rsid w:val="00255A30"/>
    <w:rsid w:val="00255E5C"/>
    <w:rsid w:val="00255EAE"/>
    <w:rsid w:val="0025648B"/>
    <w:rsid w:val="00256857"/>
    <w:rsid w:val="00256880"/>
    <w:rsid w:val="00256E39"/>
    <w:rsid w:val="00256FE5"/>
    <w:rsid w:val="002578D3"/>
    <w:rsid w:val="00257BA2"/>
    <w:rsid w:val="00257D15"/>
    <w:rsid w:val="0026018D"/>
    <w:rsid w:val="0026048B"/>
    <w:rsid w:val="002605E1"/>
    <w:rsid w:val="00260B08"/>
    <w:rsid w:val="002616E0"/>
    <w:rsid w:val="00261870"/>
    <w:rsid w:val="0026187F"/>
    <w:rsid w:val="00261E5C"/>
    <w:rsid w:val="00261EA6"/>
    <w:rsid w:val="00261F6E"/>
    <w:rsid w:val="0026224E"/>
    <w:rsid w:val="00262591"/>
    <w:rsid w:val="0026295A"/>
    <w:rsid w:val="002641C5"/>
    <w:rsid w:val="00264371"/>
    <w:rsid w:val="002643C6"/>
    <w:rsid w:val="00264B12"/>
    <w:rsid w:val="00264BBB"/>
    <w:rsid w:val="0026513C"/>
    <w:rsid w:val="002651C8"/>
    <w:rsid w:val="00265F3E"/>
    <w:rsid w:val="0026691A"/>
    <w:rsid w:val="00266C07"/>
    <w:rsid w:val="00266EFF"/>
    <w:rsid w:val="002671E4"/>
    <w:rsid w:val="00267604"/>
    <w:rsid w:val="00267948"/>
    <w:rsid w:val="00267985"/>
    <w:rsid w:val="00267BF9"/>
    <w:rsid w:val="00267CEB"/>
    <w:rsid w:val="00267D95"/>
    <w:rsid w:val="00267F06"/>
    <w:rsid w:val="002705B2"/>
    <w:rsid w:val="00270997"/>
    <w:rsid w:val="002710F9"/>
    <w:rsid w:val="00271336"/>
    <w:rsid w:val="002713B8"/>
    <w:rsid w:val="00271CA7"/>
    <w:rsid w:val="00271D9E"/>
    <w:rsid w:val="00271F4A"/>
    <w:rsid w:val="0027212A"/>
    <w:rsid w:val="002723D3"/>
    <w:rsid w:val="002724FB"/>
    <w:rsid w:val="00272508"/>
    <w:rsid w:val="00273106"/>
    <w:rsid w:val="00273A51"/>
    <w:rsid w:val="00273D08"/>
    <w:rsid w:val="00273FA5"/>
    <w:rsid w:val="00274013"/>
    <w:rsid w:val="0027466C"/>
    <w:rsid w:val="00274B75"/>
    <w:rsid w:val="00274C7A"/>
    <w:rsid w:val="0027665B"/>
    <w:rsid w:val="0027665D"/>
    <w:rsid w:val="00276912"/>
    <w:rsid w:val="00276950"/>
    <w:rsid w:val="002772DD"/>
    <w:rsid w:val="0027756C"/>
    <w:rsid w:val="00277778"/>
    <w:rsid w:val="00277CF1"/>
    <w:rsid w:val="00280180"/>
    <w:rsid w:val="00280584"/>
    <w:rsid w:val="00280D2B"/>
    <w:rsid w:val="00280EF3"/>
    <w:rsid w:val="00280F4E"/>
    <w:rsid w:val="00281521"/>
    <w:rsid w:val="00282427"/>
    <w:rsid w:val="00282888"/>
    <w:rsid w:val="00282BE4"/>
    <w:rsid w:val="00282DCC"/>
    <w:rsid w:val="00282E29"/>
    <w:rsid w:val="00283568"/>
    <w:rsid w:val="002837BA"/>
    <w:rsid w:val="00283A5A"/>
    <w:rsid w:val="00283CEB"/>
    <w:rsid w:val="0028408E"/>
    <w:rsid w:val="00284409"/>
    <w:rsid w:val="0028477A"/>
    <w:rsid w:val="002849E8"/>
    <w:rsid w:val="00284F0A"/>
    <w:rsid w:val="0028563B"/>
    <w:rsid w:val="002859FE"/>
    <w:rsid w:val="00286179"/>
    <w:rsid w:val="002866B7"/>
    <w:rsid w:val="00286CEB"/>
    <w:rsid w:val="00287453"/>
    <w:rsid w:val="00287D2A"/>
    <w:rsid w:val="00287DEC"/>
    <w:rsid w:val="00287E99"/>
    <w:rsid w:val="00287F89"/>
    <w:rsid w:val="002907D9"/>
    <w:rsid w:val="00291107"/>
    <w:rsid w:val="00291362"/>
    <w:rsid w:val="002913E9"/>
    <w:rsid w:val="00291703"/>
    <w:rsid w:val="0029187B"/>
    <w:rsid w:val="00291D7A"/>
    <w:rsid w:val="0029222B"/>
    <w:rsid w:val="00292B07"/>
    <w:rsid w:val="00292B33"/>
    <w:rsid w:val="00293108"/>
    <w:rsid w:val="00293384"/>
    <w:rsid w:val="00293956"/>
    <w:rsid w:val="002941CA"/>
    <w:rsid w:val="002944FF"/>
    <w:rsid w:val="002947C2"/>
    <w:rsid w:val="00295610"/>
    <w:rsid w:val="00295A38"/>
    <w:rsid w:val="00296BBF"/>
    <w:rsid w:val="002974EE"/>
    <w:rsid w:val="00297C81"/>
    <w:rsid w:val="002A0056"/>
    <w:rsid w:val="002A01B7"/>
    <w:rsid w:val="002A0749"/>
    <w:rsid w:val="002A07B1"/>
    <w:rsid w:val="002A101D"/>
    <w:rsid w:val="002A1379"/>
    <w:rsid w:val="002A1CA0"/>
    <w:rsid w:val="002A22E9"/>
    <w:rsid w:val="002A2D2E"/>
    <w:rsid w:val="002A2ED0"/>
    <w:rsid w:val="002A3C71"/>
    <w:rsid w:val="002A4238"/>
    <w:rsid w:val="002A4282"/>
    <w:rsid w:val="002A44E9"/>
    <w:rsid w:val="002A4920"/>
    <w:rsid w:val="002A4A55"/>
    <w:rsid w:val="002A4BA5"/>
    <w:rsid w:val="002A4C74"/>
    <w:rsid w:val="002A588F"/>
    <w:rsid w:val="002A59C0"/>
    <w:rsid w:val="002A5DFE"/>
    <w:rsid w:val="002A6826"/>
    <w:rsid w:val="002A7614"/>
    <w:rsid w:val="002B0229"/>
    <w:rsid w:val="002B02EA"/>
    <w:rsid w:val="002B05D1"/>
    <w:rsid w:val="002B0D98"/>
    <w:rsid w:val="002B0F65"/>
    <w:rsid w:val="002B1366"/>
    <w:rsid w:val="002B13B4"/>
    <w:rsid w:val="002B18DD"/>
    <w:rsid w:val="002B1ACC"/>
    <w:rsid w:val="002B1B69"/>
    <w:rsid w:val="002B2604"/>
    <w:rsid w:val="002B2643"/>
    <w:rsid w:val="002B2B22"/>
    <w:rsid w:val="002B2B49"/>
    <w:rsid w:val="002B2E21"/>
    <w:rsid w:val="002B2FB3"/>
    <w:rsid w:val="002B3059"/>
    <w:rsid w:val="002B3535"/>
    <w:rsid w:val="002B392D"/>
    <w:rsid w:val="002B3CC5"/>
    <w:rsid w:val="002B3E8B"/>
    <w:rsid w:val="002B3F66"/>
    <w:rsid w:val="002B40C9"/>
    <w:rsid w:val="002B4145"/>
    <w:rsid w:val="002B41B3"/>
    <w:rsid w:val="002B4961"/>
    <w:rsid w:val="002B4C29"/>
    <w:rsid w:val="002B4FA3"/>
    <w:rsid w:val="002B5765"/>
    <w:rsid w:val="002B5D92"/>
    <w:rsid w:val="002B634E"/>
    <w:rsid w:val="002B63D6"/>
    <w:rsid w:val="002B6687"/>
    <w:rsid w:val="002B67B2"/>
    <w:rsid w:val="002B6B84"/>
    <w:rsid w:val="002B7340"/>
    <w:rsid w:val="002B7388"/>
    <w:rsid w:val="002B77D0"/>
    <w:rsid w:val="002B7A08"/>
    <w:rsid w:val="002B7C97"/>
    <w:rsid w:val="002B7D55"/>
    <w:rsid w:val="002C003F"/>
    <w:rsid w:val="002C09E0"/>
    <w:rsid w:val="002C0EC4"/>
    <w:rsid w:val="002C1B49"/>
    <w:rsid w:val="002C2465"/>
    <w:rsid w:val="002C3224"/>
    <w:rsid w:val="002C35F8"/>
    <w:rsid w:val="002C3A59"/>
    <w:rsid w:val="002C3F43"/>
    <w:rsid w:val="002C3FB8"/>
    <w:rsid w:val="002C40C0"/>
    <w:rsid w:val="002C41C0"/>
    <w:rsid w:val="002C4202"/>
    <w:rsid w:val="002C4336"/>
    <w:rsid w:val="002C437B"/>
    <w:rsid w:val="002C4481"/>
    <w:rsid w:val="002C45FF"/>
    <w:rsid w:val="002C4681"/>
    <w:rsid w:val="002C476A"/>
    <w:rsid w:val="002C4EAB"/>
    <w:rsid w:val="002C569E"/>
    <w:rsid w:val="002C5735"/>
    <w:rsid w:val="002C5F8A"/>
    <w:rsid w:val="002C60D7"/>
    <w:rsid w:val="002C676D"/>
    <w:rsid w:val="002C6D3A"/>
    <w:rsid w:val="002C6DB7"/>
    <w:rsid w:val="002C6E6C"/>
    <w:rsid w:val="002C6E85"/>
    <w:rsid w:val="002C7EFE"/>
    <w:rsid w:val="002D073D"/>
    <w:rsid w:val="002D07D6"/>
    <w:rsid w:val="002D0A88"/>
    <w:rsid w:val="002D0D9A"/>
    <w:rsid w:val="002D0DE0"/>
    <w:rsid w:val="002D1103"/>
    <w:rsid w:val="002D1366"/>
    <w:rsid w:val="002D185F"/>
    <w:rsid w:val="002D1984"/>
    <w:rsid w:val="002D1AB9"/>
    <w:rsid w:val="002D1CDC"/>
    <w:rsid w:val="002D1D89"/>
    <w:rsid w:val="002D1F0D"/>
    <w:rsid w:val="002D2E9A"/>
    <w:rsid w:val="002D3220"/>
    <w:rsid w:val="002D33F9"/>
    <w:rsid w:val="002D3E6C"/>
    <w:rsid w:val="002D43B8"/>
    <w:rsid w:val="002D44B2"/>
    <w:rsid w:val="002D4B7F"/>
    <w:rsid w:val="002D6AD9"/>
    <w:rsid w:val="002D6F1B"/>
    <w:rsid w:val="002D7A67"/>
    <w:rsid w:val="002D7AD3"/>
    <w:rsid w:val="002D7E8B"/>
    <w:rsid w:val="002D7EFF"/>
    <w:rsid w:val="002D7FA4"/>
    <w:rsid w:val="002E01F8"/>
    <w:rsid w:val="002E069E"/>
    <w:rsid w:val="002E12E2"/>
    <w:rsid w:val="002E133C"/>
    <w:rsid w:val="002E19A5"/>
    <w:rsid w:val="002E1A96"/>
    <w:rsid w:val="002E2979"/>
    <w:rsid w:val="002E2A70"/>
    <w:rsid w:val="002E3006"/>
    <w:rsid w:val="002E3301"/>
    <w:rsid w:val="002E3339"/>
    <w:rsid w:val="002E34B0"/>
    <w:rsid w:val="002E34DE"/>
    <w:rsid w:val="002E3DCA"/>
    <w:rsid w:val="002E3F49"/>
    <w:rsid w:val="002E4994"/>
    <w:rsid w:val="002E4EAD"/>
    <w:rsid w:val="002E51B9"/>
    <w:rsid w:val="002E54EB"/>
    <w:rsid w:val="002E56B4"/>
    <w:rsid w:val="002E59D4"/>
    <w:rsid w:val="002E5A15"/>
    <w:rsid w:val="002E6DE4"/>
    <w:rsid w:val="002E6DF8"/>
    <w:rsid w:val="002E7102"/>
    <w:rsid w:val="002E7757"/>
    <w:rsid w:val="002E77B6"/>
    <w:rsid w:val="002E7836"/>
    <w:rsid w:val="002E787F"/>
    <w:rsid w:val="002F063B"/>
    <w:rsid w:val="002F0A8A"/>
    <w:rsid w:val="002F0AAE"/>
    <w:rsid w:val="002F1082"/>
    <w:rsid w:val="002F17C6"/>
    <w:rsid w:val="002F1B90"/>
    <w:rsid w:val="002F1C45"/>
    <w:rsid w:val="002F243F"/>
    <w:rsid w:val="002F277A"/>
    <w:rsid w:val="002F2985"/>
    <w:rsid w:val="002F2C7E"/>
    <w:rsid w:val="002F2CF0"/>
    <w:rsid w:val="002F309F"/>
    <w:rsid w:val="002F35B0"/>
    <w:rsid w:val="002F3A89"/>
    <w:rsid w:val="002F3F52"/>
    <w:rsid w:val="002F3FCE"/>
    <w:rsid w:val="002F3FD3"/>
    <w:rsid w:val="002F411D"/>
    <w:rsid w:val="002F4302"/>
    <w:rsid w:val="002F44BF"/>
    <w:rsid w:val="002F44F7"/>
    <w:rsid w:val="002F451D"/>
    <w:rsid w:val="002F45C3"/>
    <w:rsid w:val="002F46FA"/>
    <w:rsid w:val="002F48C7"/>
    <w:rsid w:val="002F4E0C"/>
    <w:rsid w:val="002F5272"/>
    <w:rsid w:val="002F58E4"/>
    <w:rsid w:val="002F60E3"/>
    <w:rsid w:val="002F661E"/>
    <w:rsid w:val="002F71A2"/>
    <w:rsid w:val="002F7311"/>
    <w:rsid w:val="002F73E2"/>
    <w:rsid w:val="002F7509"/>
    <w:rsid w:val="002F7AB5"/>
    <w:rsid w:val="002F7F24"/>
    <w:rsid w:val="00300375"/>
    <w:rsid w:val="00301B2D"/>
    <w:rsid w:val="00302409"/>
    <w:rsid w:val="00302688"/>
    <w:rsid w:val="00302787"/>
    <w:rsid w:val="0030375C"/>
    <w:rsid w:val="00303EFB"/>
    <w:rsid w:val="00304173"/>
    <w:rsid w:val="0030447F"/>
    <w:rsid w:val="0030469D"/>
    <w:rsid w:val="00304B76"/>
    <w:rsid w:val="00304BB5"/>
    <w:rsid w:val="00304EED"/>
    <w:rsid w:val="0030512D"/>
    <w:rsid w:val="003056AA"/>
    <w:rsid w:val="003058AD"/>
    <w:rsid w:val="00305D54"/>
    <w:rsid w:val="0030654D"/>
    <w:rsid w:val="003065A2"/>
    <w:rsid w:val="003068B9"/>
    <w:rsid w:val="00306F14"/>
    <w:rsid w:val="003075DE"/>
    <w:rsid w:val="00307909"/>
    <w:rsid w:val="0031032F"/>
    <w:rsid w:val="0031080F"/>
    <w:rsid w:val="00310AAB"/>
    <w:rsid w:val="00310E36"/>
    <w:rsid w:val="0031129B"/>
    <w:rsid w:val="00311318"/>
    <w:rsid w:val="003115F0"/>
    <w:rsid w:val="00311BDD"/>
    <w:rsid w:val="00312233"/>
    <w:rsid w:val="003127E8"/>
    <w:rsid w:val="003128D1"/>
    <w:rsid w:val="00312C41"/>
    <w:rsid w:val="003131E7"/>
    <w:rsid w:val="00313FF1"/>
    <w:rsid w:val="00313FF2"/>
    <w:rsid w:val="0031436B"/>
    <w:rsid w:val="00314418"/>
    <w:rsid w:val="003145BC"/>
    <w:rsid w:val="0031465E"/>
    <w:rsid w:val="00315156"/>
    <w:rsid w:val="0031559E"/>
    <w:rsid w:val="00315670"/>
    <w:rsid w:val="00315771"/>
    <w:rsid w:val="00315DFA"/>
    <w:rsid w:val="00315E91"/>
    <w:rsid w:val="00316116"/>
    <w:rsid w:val="00316134"/>
    <w:rsid w:val="003161E8"/>
    <w:rsid w:val="0031670E"/>
    <w:rsid w:val="00316D9E"/>
    <w:rsid w:val="00317003"/>
    <w:rsid w:val="00317852"/>
    <w:rsid w:val="00317B9F"/>
    <w:rsid w:val="00317BDF"/>
    <w:rsid w:val="0032030F"/>
    <w:rsid w:val="00320C85"/>
    <w:rsid w:val="00321CA5"/>
    <w:rsid w:val="00322CA3"/>
    <w:rsid w:val="003233D5"/>
    <w:rsid w:val="00323576"/>
    <w:rsid w:val="00323A31"/>
    <w:rsid w:val="00323E9B"/>
    <w:rsid w:val="0032404D"/>
    <w:rsid w:val="00324A0F"/>
    <w:rsid w:val="00324EF4"/>
    <w:rsid w:val="0032540C"/>
    <w:rsid w:val="003258A4"/>
    <w:rsid w:val="00326563"/>
    <w:rsid w:val="0032700A"/>
    <w:rsid w:val="0032712D"/>
    <w:rsid w:val="0033068C"/>
    <w:rsid w:val="00331579"/>
    <w:rsid w:val="003316C4"/>
    <w:rsid w:val="0033198D"/>
    <w:rsid w:val="00331E50"/>
    <w:rsid w:val="00331F17"/>
    <w:rsid w:val="00332323"/>
    <w:rsid w:val="00332328"/>
    <w:rsid w:val="0033448B"/>
    <w:rsid w:val="00334D4E"/>
    <w:rsid w:val="00334E5B"/>
    <w:rsid w:val="003354FA"/>
    <w:rsid w:val="003359DF"/>
    <w:rsid w:val="00335D3A"/>
    <w:rsid w:val="00335DC9"/>
    <w:rsid w:val="00335FFE"/>
    <w:rsid w:val="0033601C"/>
    <w:rsid w:val="0033624F"/>
    <w:rsid w:val="00336825"/>
    <w:rsid w:val="00336D75"/>
    <w:rsid w:val="003372D7"/>
    <w:rsid w:val="003375B0"/>
    <w:rsid w:val="00337DB8"/>
    <w:rsid w:val="003409F8"/>
    <w:rsid w:val="00341061"/>
    <w:rsid w:val="003418E6"/>
    <w:rsid w:val="00341951"/>
    <w:rsid w:val="00341982"/>
    <w:rsid w:val="00342568"/>
    <w:rsid w:val="003431BA"/>
    <w:rsid w:val="003433C2"/>
    <w:rsid w:val="003436EC"/>
    <w:rsid w:val="00344053"/>
    <w:rsid w:val="00344336"/>
    <w:rsid w:val="00344471"/>
    <w:rsid w:val="003448A2"/>
    <w:rsid w:val="00344E29"/>
    <w:rsid w:val="0034506E"/>
    <w:rsid w:val="003455CD"/>
    <w:rsid w:val="0034564F"/>
    <w:rsid w:val="003457B6"/>
    <w:rsid w:val="00345841"/>
    <w:rsid w:val="00345A0D"/>
    <w:rsid w:val="00345F91"/>
    <w:rsid w:val="00346057"/>
    <w:rsid w:val="0034612E"/>
    <w:rsid w:val="00346385"/>
    <w:rsid w:val="00346532"/>
    <w:rsid w:val="00346866"/>
    <w:rsid w:val="00346D74"/>
    <w:rsid w:val="0034717E"/>
    <w:rsid w:val="00347375"/>
    <w:rsid w:val="0034755F"/>
    <w:rsid w:val="00347A9C"/>
    <w:rsid w:val="00347B3D"/>
    <w:rsid w:val="0035029A"/>
    <w:rsid w:val="00350AFC"/>
    <w:rsid w:val="003518F2"/>
    <w:rsid w:val="00352331"/>
    <w:rsid w:val="00352A53"/>
    <w:rsid w:val="003537F1"/>
    <w:rsid w:val="00353950"/>
    <w:rsid w:val="00353E39"/>
    <w:rsid w:val="00353FC8"/>
    <w:rsid w:val="003543A5"/>
    <w:rsid w:val="0035507A"/>
    <w:rsid w:val="00355458"/>
    <w:rsid w:val="00355841"/>
    <w:rsid w:val="00355B21"/>
    <w:rsid w:val="00355B38"/>
    <w:rsid w:val="00355EFB"/>
    <w:rsid w:val="00356908"/>
    <w:rsid w:val="00357358"/>
    <w:rsid w:val="00357429"/>
    <w:rsid w:val="00357B93"/>
    <w:rsid w:val="00360067"/>
    <w:rsid w:val="0036012E"/>
    <w:rsid w:val="0036017D"/>
    <w:rsid w:val="0036036A"/>
    <w:rsid w:val="00360506"/>
    <w:rsid w:val="0036080E"/>
    <w:rsid w:val="00360ACE"/>
    <w:rsid w:val="00360F3F"/>
    <w:rsid w:val="0036119A"/>
    <w:rsid w:val="0036174E"/>
    <w:rsid w:val="003617AA"/>
    <w:rsid w:val="0036186E"/>
    <w:rsid w:val="00362024"/>
    <w:rsid w:val="00362C7C"/>
    <w:rsid w:val="0036372A"/>
    <w:rsid w:val="00364087"/>
    <w:rsid w:val="00364094"/>
    <w:rsid w:val="003640D7"/>
    <w:rsid w:val="003641DF"/>
    <w:rsid w:val="003642B2"/>
    <w:rsid w:val="00364351"/>
    <w:rsid w:val="003643EF"/>
    <w:rsid w:val="00364490"/>
    <w:rsid w:val="003648AF"/>
    <w:rsid w:val="00364B9B"/>
    <w:rsid w:val="00364F18"/>
    <w:rsid w:val="0036543F"/>
    <w:rsid w:val="003663F8"/>
    <w:rsid w:val="003669CE"/>
    <w:rsid w:val="00366ABA"/>
    <w:rsid w:val="00366F51"/>
    <w:rsid w:val="003673C9"/>
    <w:rsid w:val="00367593"/>
    <w:rsid w:val="00367ECF"/>
    <w:rsid w:val="00370228"/>
    <w:rsid w:val="00370229"/>
    <w:rsid w:val="00370497"/>
    <w:rsid w:val="0037065B"/>
    <w:rsid w:val="003716BC"/>
    <w:rsid w:val="00371762"/>
    <w:rsid w:val="00371EE1"/>
    <w:rsid w:val="00372CF2"/>
    <w:rsid w:val="00372E8B"/>
    <w:rsid w:val="0037354A"/>
    <w:rsid w:val="003739EB"/>
    <w:rsid w:val="00373A54"/>
    <w:rsid w:val="00373B5C"/>
    <w:rsid w:val="00373C01"/>
    <w:rsid w:val="00373DF8"/>
    <w:rsid w:val="0037410D"/>
    <w:rsid w:val="0037463B"/>
    <w:rsid w:val="003746D9"/>
    <w:rsid w:val="003757E4"/>
    <w:rsid w:val="00376376"/>
    <w:rsid w:val="003768AB"/>
    <w:rsid w:val="00376A3D"/>
    <w:rsid w:val="00376BFA"/>
    <w:rsid w:val="0037709C"/>
    <w:rsid w:val="0037722E"/>
    <w:rsid w:val="0037726B"/>
    <w:rsid w:val="00377615"/>
    <w:rsid w:val="0037770C"/>
    <w:rsid w:val="00377933"/>
    <w:rsid w:val="00377C4E"/>
    <w:rsid w:val="0038015A"/>
    <w:rsid w:val="00380503"/>
    <w:rsid w:val="00380964"/>
    <w:rsid w:val="0038096C"/>
    <w:rsid w:val="00380D15"/>
    <w:rsid w:val="0038184A"/>
    <w:rsid w:val="00381B6A"/>
    <w:rsid w:val="00381C4C"/>
    <w:rsid w:val="00382B7F"/>
    <w:rsid w:val="00382C19"/>
    <w:rsid w:val="00383753"/>
    <w:rsid w:val="00383B80"/>
    <w:rsid w:val="00383DA7"/>
    <w:rsid w:val="003843C4"/>
    <w:rsid w:val="003843E9"/>
    <w:rsid w:val="00385E27"/>
    <w:rsid w:val="00385E8A"/>
    <w:rsid w:val="00387A72"/>
    <w:rsid w:val="00387CC3"/>
    <w:rsid w:val="0039012C"/>
    <w:rsid w:val="003907D5"/>
    <w:rsid w:val="00390B1C"/>
    <w:rsid w:val="00390BED"/>
    <w:rsid w:val="00390E61"/>
    <w:rsid w:val="0039115D"/>
    <w:rsid w:val="00391B53"/>
    <w:rsid w:val="00391CB3"/>
    <w:rsid w:val="00391CD8"/>
    <w:rsid w:val="00391F4A"/>
    <w:rsid w:val="00393D3A"/>
    <w:rsid w:val="00394013"/>
    <w:rsid w:val="00394604"/>
    <w:rsid w:val="00394620"/>
    <w:rsid w:val="003949C0"/>
    <w:rsid w:val="00394B18"/>
    <w:rsid w:val="00395054"/>
    <w:rsid w:val="00395195"/>
    <w:rsid w:val="00395361"/>
    <w:rsid w:val="003954BD"/>
    <w:rsid w:val="003955A5"/>
    <w:rsid w:val="00395710"/>
    <w:rsid w:val="0039623E"/>
    <w:rsid w:val="0039685E"/>
    <w:rsid w:val="00396EEB"/>
    <w:rsid w:val="00396EF9"/>
    <w:rsid w:val="00396F84"/>
    <w:rsid w:val="00397378"/>
    <w:rsid w:val="0039754E"/>
    <w:rsid w:val="003975CA"/>
    <w:rsid w:val="00397889"/>
    <w:rsid w:val="00397F2C"/>
    <w:rsid w:val="003A03DB"/>
    <w:rsid w:val="003A09F3"/>
    <w:rsid w:val="003A0B8D"/>
    <w:rsid w:val="003A1373"/>
    <w:rsid w:val="003A1622"/>
    <w:rsid w:val="003A1A31"/>
    <w:rsid w:val="003A232A"/>
    <w:rsid w:val="003A2B07"/>
    <w:rsid w:val="003A2BD8"/>
    <w:rsid w:val="003A3547"/>
    <w:rsid w:val="003A3806"/>
    <w:rsid w:val="003A3AB7"/>
    <w:rsid w:val="003A3BA0"/>
    <w:rsid w:val="003A4130"/>
    <w:rsid w:val="003A4300"/>
    <w:rsid w:val="003A4AEF"/>
    <w:rsid w:val="003A4B39"/>
    <w:rsid w:val="003A5611"/>
    <w:rsid w:val="003A571C"/>
    <w:rsid w:val="003A57AF"/>
    <w:rsid w:val="003A5F18"/>
    <w:rsid w:val="003A5FD3"/>
    <w:rsid w:val="003A63F0"/>
    <w:rsid w:val="003A654B"/>
    <w:rsid w:val="003A6565"/>
    <w:rsid w:val="003A6E86"/>
    <w:rsid w:val="003A7054"/>
    <w:rsid w:val="003A7521"/>
    <w:rsid w:val="003A7B7B"/>
    <w:rsid w:val="003B05E9"/>
    <w:rsid w:val="003B071D"/>
    <w:rsid w:val="003B0861"/>
    <w:rsid w:val="003B0886"/>
    <w:rsid w:val="003B1198"/>
    <w:rsid w:val="003B179B"/>
    <w:rsid w:val="003B1C75"/>
    <w:rsid w:val="003B2112"/>
    <w:rsid w:val="003B2134"/>
    <w:rsid w:val="003B28E2"/>
    <w:rsid w:val="003B28E9"/>
    <w:rsid w:val="003B3468"/>
    <w:rsid w:val="003B4DEA"/>
    <w:rsid w:val="003B4F45"/>
    <w:rsid w:val="003B50E5"/>
    <w:rsid w:val="003B51BF"/>
    <w:rsid w:val="003B5771"/>
    <w:rsid w:val="003B57F0"/>
    <w:rsid w:val="003B5DBC"/>
    <w:rsid w:val="003B6A9A"/>
    <w:rsid w:val="003B6D99"/>
    <w:rsid w:val="003B6DC4"/>
    <w:rsid w:val="003B746B"/>
    <w:rsid w:val="003B7868"/>
    <w:rsid w:val="003B7873"/>
    <w:rsid w:val="003C083D"/>
    <w:rsid w:val="003C0926"/>
    <w:rsid w:val="003C14EE"/>
    <w:rsid w:val="003C17EA"/>
    <w:rsid w:val="003C2453"/>
    <w:rsid w:val="003C29BC"/>
    <w:rsid w:val="003C30A1"/>
    <w:rsid w:val="003C34B2"/>
    <w:rsid w:val="003C3894"/>
    <w:rsid w:val="003C38BB"/>
    <w:rsid w:val="003C39DD"/>
    <w:rsid w:val="003C3DA1"/>
    <w:rsid w:val="003C3F3E"/>
    <w:rsid w:val="003C3FED"/>
    <w:rsid w:val="003C476E"/>
    <w:rsid w:val="003C47C2"/>
    <w:rsid w:val="003C4B0F"/>
    <w:rsid w:val="003C4B71"/>
    <w:rsid w:val="003C4C5E"/>
    <w:rsid w:val="003C55D0"/>
    <w:rsid w:val="003C5A07"/>
    <w:rsid w:val="003C5E24"/>
    <w:rsid w:val="003C6490"/>
    <w:rsid w:val="003C6576"/>
    <w:rsid w:val="003C68B2"/>
    <w:rsid w:val="003C6D29"/>
    <w:rsid w:val="003C7426"/>
    <w:rsid w:val="003C74C4"/>
    <w:rsid w:val="003D0119"/>
    <w:rsid w:val="003D0649"/>
    <w:rsid w:val="003D0B3D"/>
    <w:rsid w:val="003D0FC3"/>
    <w:rsid w:val="003D10D1"/>
    <w:rsid w:val="003D1249"/>
    <w:rsid w:val="003D17D0"/>
    <w:rsid w:val="003D23B8"/>
    <w:rsid w:val="003D327D"/>
    <w:rsid w:val="003D386D"/>
    <w:rsid w:val="003D3989"/>
    <w:rsid w:val="003D3E0B"/>
    <w:rsid w:val="003D3FEF"/>
    <w:rsid w:val="003D40C1"/>
    <w:rsid w:val="003D4241"/>
    <w:rsid w:val="003D4779"/>
    <w:rsid w:val="003D47A2"/>
    <w:rsid w:val="003D4A4D"/>
    <w:rsid w:val="003D4E6F"/>
    <w:rsid w:val="003D5241"/>
    <w:rsid w:val="003D563F"/>
    <w:rsid w:val="003D5CD9"/>
    <w:rsid w:val="003D6335"/>
    <w:rsid w:val="003D67E2"/>
    <w:rsid w:val="003D6897"/>
    <w:rsid w:val="003D6D09"/>
    <w:rsid w:val="003D7255"/>
    <w:rsid w:val="003D7F56"/>
    <w:rsid w:val="003E0600"/>
    <w:rsid w:val="003E0829"/>
    <w:rsid w:val="003E0A6A"/>
    <w:rsid w:val="003E0DD8"/>
    <w:rsid w:val="003E14A4"/>
    <w:rsid w:val="003E1D2B"/>
    <w:rsid w:val="003E1E63"/>
    <w:rsid w:val="003E1F43"/>
    <w:rsid w:val="003E2899"/>
    <w:rsid w:val="003E28BC"/>
    <w:rsid w:val="003E291C"/>
    <w:rsid w:val="003E29C0"/>
    <w:rsid w:val="003E2D5C"/>
    <w:rsid w:val="003E3450"/>
    <w:rsid w:val="003E37A3"/>
    <w:rsid w:val="003E3AA3"/>
    <w:rsid w:val="003E3D99"/>
    <w:rsid w:val="003E3DFC"/>
    <w:rsid w:val="003E3E80"/>
    <w:rsid w:val="003E3F04"/>
    <w:rsid w:val="003E3F44"/>
    <w:rsid w:val="003E4193"/>
    <w:rsid w:val="003E486E"/>
    <w:rsid w:val="003E4AB7"/>
    <w:rsid w:val="003E4BB5"/>
    <w:rsid w:val="003E62FE"/>
    <w:rsid w:val="003E6E9A"/>
    <w:rsid w:val="003E70C1"/>
    <w:rsid w:val="003F03FD"/>
    <w:rsid w:val="003F0771"/>
    <w:rsid w:val="003F0971"/>
    <w:rsid w:val="003F0C31"/>
    <w:rsid w:val="003F148B"/>
    <w:rsid w:val="003F15FF"/>
    <w:rsid w:val="003F165C"/>
    <w:rsid w:val="003F180E"/>
    <w:rsid w:val="003F194A"/>
    <w:rsid w:val="003F19EA"/>
    <w:rsid w:val="003F1C50"/>
    <w:rsid w:val="003F1C83"/>
    <w:rsid w:val="003F34EA"/>
    <w:rsid w:val="003F38EE"/>
    <w:rsid w:val="003F3D4C"/>
    <w:rsid w:val="003F3EAD"/>
    <w:rsid w:val="003F40AB"/>
    <w:rsid w:val="003F433D"/>
    <w:rsid w:val="003F5A09"/>
    <w:rsid w:val="003F5BAC"/>
    <w:rsid w:val="003F606D"/>
    <w:rsid w:val="003F65B5"/>
    <w:rsid w:val="003F6EB3"/>
    <w:rsid w:val="003F710E"/>
    <w:rsid w:val="003F7252"/>
    <w:rsid w:val="003F77CC"/>
    <w:rsid w:val="003F78CF"/>
    <w:rsid w:val="003F7DAA"/>
    <w:rsid w:val="003F7E9E"/>
    <w:rsid w:val="00400140"/>
    <w:rsid w:val="00400542"/>
    <w:rsid w:val="00400837"/>
    <w:rsid w:val="00400FAF"/>
    <w:rsid w:val="004017F4"/>
    <w:rsid w:val="00401930"/>
    <w:rsid w:val="00401C29"/>
    <w:rsid w:val="00402706"/>
    <w:rsid w:val="004027AF"/>
    <w:rsid w:val="004029A6"/>
    <w:rsid w:val="00402AC9"/>
    <w:rsid w:val="00402CA9"/>
    <w:rsid w:val="00403188"/>
    <w:rsid w:val="004031BD"/>
    <w:rsid w:val="00403749"/>
    <w:rsid w:val="004037DE"/>
    <w:rsid w:val="00403F92"/>
    <w:rsid w:val="004040D8"/>
    <w:rsid w:val="0040417F"/>
    <w:rsid w:val="00404236"/>
    <w:rsid w:val="0040496A"/>
    <w:rsid w:val="00404B21"/>
    <w:rsid w:val="004055B8"/>
    <w:rsid w:val="00406D3A"/>
    <w:rsid w:val="004077DF"/>
    <w:rsid w:val="004100C7"/>
    <w:rsid w:val="004103C6"/>
    <w:rsid w:val="00410746"/>
    <w:rsid w:val="00410BC6"/>
    <w:rsid w:val="00410DC4"/>
    <w:rsid w:val="00411120"/>
    <w:rsid w:val="00411D36"/>
    <w:rsid w:val="00411EA5"/>
    <w:rsid w:val="004125EF"/>
    <w:rsid w:val="00412D44"/>
    <w:rsid w:val="00412F5E"/>
    <w:rsid w:val="00413040"/>
    <w:rsid w:val="0041446A"/>
    <w:rsid w:val="00414704"/>
    <w:rsid w:val="004149F5"/>
    <w:rsid w:val="00414A10"/>
    <w:rsid w:val="0041523E"/>
    <w:rsid w:val="00415680"/>
    <w:rsid w:val="004159F5"/>
    <w:rsid w:val="00416839"/>
    <w:rsid w:val="00416920"/>
    <w:rsid w:val="00416DB8"/>
    <w:rsid w:val="00416E03"/>
    <w:rsid w:val="00416EFC"/>
    <w:rsid w:val="00417A25"/>
    <w:rsid w:val="00417B56"/>
    <w:rsid w:val="00417C6F"/>
    <w:rsid w:val="00417CCD"/>
    <w:rsid w:val="00417D24"/>
    <w:rsid w:val="00417D76"/>
    <w:rsid w:val="00420867"/>
    <w:rsid w:val="00420902"/>
    <w:rsid w:val="004209D7"/>
    <w:rsid w:val="00420FC2"/>
    <w:rsid w:val="00421030"/>
    <w:rsid w:val="004211B0"/>
    <w:rsid w:val="00421581"/>
    <w:rsid w:val="00421629"/>
    <w:rsid w:val="004217CB"/>
    <w:rsid w:val="0042218F"/>
    <w:rsid w:val="004224BA"/>
    <w:rsid w:val="004224E2"/>
    <w:rsid w:val="004238B3"/>
    <w:rsid w:val="00423D66"/>
    <w:rsid w:val="00423E7E"/>
    <w:rsid w:val="0042480B"/>
    <w:rsid w:val="00424DC3"/>
    <w:rsid w:val="00425028"/>
    <w:rsid w:val="0042515C"/>
    <w:rsid w:val="00425460"/>
    <w:rsid w:val="00425BE1"/>
    <w:rsid w:val="00425D4E"/>
    <w:rsid w:val="00425EB7"/>
    <w:rsid w:val="00426527"/>
    <w:rsid w:val="004268B4"/>
    <w:rsid w:val="00426A5C"/>
    <w:rsid w:val="00427022"/>
    <w:rsid w:val="00427D30"/>
    <w:rsid w:val="00430782"/>
    <w:rsid w:val="00430834"/>
    <w:rsid w:val="004312CF"/>
    <w:rsid w:val="00431510"/>
    <w:rsid w:val="00431657"/>
    <w:rsid w:val="00432083"/>
    <w:rsid w:val="00432A58"/>
    <w:rsid w:val="00432DAD"/>
    <w:rsid w:val="00432E05"/>
    <w:rsid w:val="00432E9A"/>
    <w:rsid w:val="00432ECE"/>
    <w:rsid w:val="00432FE5"/>
    <w:rsid w:val="00433AD0"/>
    <w:rsid w:val="00433AFF"/>
    <w:rsid w:val="00433CD6"/>
    <w:rsid w:val="00433E96"/>
    <w:rsid w:val="004344B2"/>
    <w:rsid w:val="00434D1C"/>
    <w:rsid w:val="00434D62"/>
    <w:rsid w:val="00435577"/>
    <w:rsid w:val="00435FEF"/>
    <w:rsid w:val="00436B9C"/>
    <w:rsid w:val="004374D5"/>
    <w:rsid w:val="00437959"/>
    <w:rsid w:val="00437F59"/>
    <w:rsid w:val="0044098C"/>
    <w:rsid w:val="00440C5F"/>
    <w:rsid w:val="00440CDE"/>
    <w:rsid w:val="00440CEE"/>
    <w:rsid w:val="00440F5C"/>
    <w:rsid w:val="004417A3"/>
    <w:rsid w:val="00441F44"/>
    <w:rsid w:val="00442124"/>
    <w:rsid w:val="004422EF"/>
    <w:rsid w:val="00442CCE"/>
    <w:rsid w:val="00443317"/>
    <w:rsid w:val="004438CF"/>
    <w:rsid w:val="00443F51"/>
    <w:rsid w:val="0044406F"/>
    <w:rsid w:val="0044410B"/>
    <w:rsid w:val="004447E3"/>
    <w:rsid w:val="00444842"/>
    <w:rsid w:val="004449B5"/>
    <w:rsid w:val="00444D45"/>
    <w:rsid w:val="00444DA9"/>
    <w:rsid w:val="00445DBF"/>
    <w:rsid w:val="004461D9"/>
    <w:rsid w:val="004462C1"/>
    <w:rsid w:val="0044672D"/>
    <w:rsid w:val="00446A61"/>
    <w:rsid w:val="00446AEA"/>
    <w:rsid w:val="00447122"/>
    <w:rsid w:val="0044764A"/>
    <w:rsid w:val="004476F7"/>
    <w:rsid w:val="00447FE7"/>
    <w:rsid w:val="00450325"/>
    <w:rsid w:val="00450841"/>
    <w:rsid w:val="00450B85"/>
    <w:rsid w:val="00450D01"/>
    <w:rsid w:val="00450F9B"/>
    <w:rsid w:val="00450FEC"/>
    <w:rsid w:val="00451468"/>
    <w:rsid w:val="00451E7C"/>
    <w:rsid w:val="00451EC2"/>
    <w:rsid w:val="004520FC"/>
    <w:rsid w:val="00452AA5"/>
    <w:rsid w:val="00452BBE"/>
    <w:rsid w:val="0045303F"/>
    <w:rsid w:val="0045325A"/>
    <w:rsid w:val="00453AE2"/>
    <w:rsid w:val="00453EA4"/>
    <w:rsid w:val="00454530"/>
    <w:rsid w:val="00455324"/>
    <w:rsid w:val="00455768"/>
    <w:rsid w:val="0045626C"/>
    <w:rsid w:val="00456288"/>
    <w:rsid w:val="00456B86"/>
    <w:rsid w:val="00456B87"/>
    <w:rsid w:val="00456E6A"/>
    <w:rsid w:val="0045702D"/>
    <w:rsid w:val="004571A0"/>
    <w:rsid w:val="004572B8"/>
    <w:rsid w:val="00457D52"/>
    <w:rsid w:val="00457FD0"/>
    <w:rsid w:val="004600D3"/>
    <w:rsid w:val="0046084C"/>
    <w:rsid w:val="00460BCD"/>
    <w:rsid w:val="00461377"/>
    <w:rsid w:val="00461E53"/>
    <w:rsid w:val="00462213"/>
    <w:rsid w:val="004625FC"/>
    <w:rsid w:val="00462D53"/>
    <w:rsid w:val="00463203"/>
    <w:rsid w:val="004632E6"/>
    <w:rsid w:val="004632EF"/>
    <w:rsid w:val="00463543"/>
    <w:rsid w:val="004639A4"/>
    <w:rsid w:val="00463AE6"/>
    <w:rsid w:val="00463C5F"/>
    <w:rsid w:val="00463F62"/>
    <w:rsid w:val="004641F4"/>
    <w:rsid w:val="00464329"/>
    <w:rsid w:val="004644AF"/>
    <w:rsid w:val="00464A87"/>
    <w:rsid w:val="00464ADA"/>
    <w:rsid w:val="00464ED7"/>
    <w:rsid w:val="0046513B"/>
    <w:rsid w:val="00465193"/>
    <w:rsid w:val="004655FF"/>
    <w:rsid w:val="004661B5"/>
    <w:rsid w:val="004669A6"/>
    <w:rsid w:val="00466A20"/>
    <w:rsid w:val="00466B00"/>
    <w:rsid w:val="00467004"/>
    <w:rsid w:val="00467355"/>
    <w:rsid w:val="00467777"/>
    <w:rsid w:val="004701A7"/>
    <w:rsid w:val="0047020B"/>
    <w:rsid w:val="00470239"/>
    <w:rsid w:val="0047073D"/>
    <w:rsid w:val="00470835"/>
    <w:rsid w:val="004708C1"/>
    <w:rsid w:val="00470992"/>
    <w:rsid w:val="004720BD"/>
    <w:rsid w:val="00472175"/>
    <w:rsid w:val="0047237B"/>
    <w:rsid w:val="00472743"/>
    <w:rsid w:val="00472948"/>
    <w:rsid w:val="00472A63"/>
    <w:rsid w:val="00472D31"/>
    <w:rsid w:val="0047316B"/>
    <w:rsid w:val="00473783"/>
    <w:rsid w:val="004741FC"/>
    <w:rsid w:val="00474206"/>
    <w:rsid w:val="004749A2"/>
    <w:rsid w:val="00474BC3"/>
    <w:rsid w:val="00475525"/>
    <w:rsid w:val="00475762"/>
    <w:rsid w:val="00475E05"/>
    <w:rsid w:val="00476753"/>
    <w:rsid w:val="004768B5"/>
    <w:rsid w:val="0047698D"/>
    <w:rsid w:val="00476C93"/>
    <w:rsid w:val="00477577"/>
    <w:rsid w:val="004775A5"/>
    <w:rsid w:val="004776C3"/>
    <w:rsid w:val="004776D3"/>
    <w:rsid w:val="00477791"/>
    <w:rsid w:val="00477F14"/>
    <w:rsid w:val="0048022D"/>
    <w:rsid w:val="00480663"/>
    <w:rsid w:val="004806DE"/>
    <w:rsid w:val="00480993"/>
    <w:rsid w:val="00480CCF"/>
    <w:rsid w:val="00480D35"/>
    <w:rsid w:val="00480E2E"/>
    <w:rsid w:val="00480FC1"/>
    <w:rsid w:val="004822E8"/>
    <w:rsid w:val="00482608"/>
    <w:rsid w:val="00482A8B"/>
    <w:rsid w:val="004830DC"/>
    <w:rsid w:val="00483445"/>
    <w:rsid w:val="0048345E"/>
    <w:rsid w:val="00483704"/>
    <w:rsid w:val="00483A8A"/>
    <w:rsid w:val="00483D7C"/>
    <w:rsid w:val="004843BF"/>
    <w:rsid w:val="00484611"/>
    <w:rsid w:val="00484ADD"/>
    <w:rsid w:val="00484F4D"/>
    <w:rsid w:val="0048524C"/>
    <w:rsid w:val="00485BD9"/>
    <w:rsid w:val="00485E28"/>
    <w:rsid w:val="00486594"/>
    <w:rsid w:val="004866C7"/>
    <w:rsid w:val="00486BCA"/>
    <w:rsid w:val="00486DA2"/>
    <w:rsid w:val="00487157"/>
    <w:rsid w:val="004873F0"/>
    <w:rsid w:val="0048760C"/>
    <w:rsid w:val="00490110"/>
    <w:rsid w:val="00490520"/>
    <w:rsid w:val="00490A7E"/>
    <w:rsid w:val="0049157A"/>
    <w:rsid w:val="0049176A"/>
    <w:rsid w:val="00491780"/>
    <w:rsid w:val="004918F8"/>
    <w:rsid w:val="00491AEA"/>
    <w:rsid w:val="00491B64"/>
    <w:rsid w:val="00491DF2"/>
    <w:rsid w:val="0049207B"/>
    <w:rsid w:val="0049239C"/>
    <w:rsid w:val="00492B18"/>
    <w:rsid w:val="00492DD8"/>
    <w:rsid w:val="00493689"/>
    <w:rsid w:val="00493F54"/>
    <w:rsid w:val="0049438A"/>
    <w:rsid w:val="00494441"/>
    <w:rsid w:val="00494638"/>
    <w:rsid w:val="00494817"/>
    <w:rsid w:val="00494F3D"/>
    <w:rsid w:val="004950A5"/>
    <w:rsid w:val="00495250"/>
    <w:rsid w:val="004953FD"/>
    <w:rsid w:val="00495B9A"/>
    <w:rsid w:val="0049646F"/>
    <w:rsid w:val="00496823"/>
    <w:rsid w:val="00496EA7"/>
    <w:rsid w:val="0049733D"/>
    <w:rsid w:val="004A04A9"/>
    <w:rsid w:val="004A0BF1"/>
    <w:rsid w:val="004A0EB9"/>
    <w:rsid w:val="004A0EF0"/>
    <w:rsid w:val="004A14B2"/>
    <w:rsid w:val="004A1C4C"/>
    <w:rsid w:val="004A1D7C"/>
    <w:rsid w:val="004A1DCB"/>
    <w:rsid w:val="004A2E88"/>
    <w:rsid w:val="004A3000"/>
    <w:rsid w:val="004A3006"/>
    <w:rsid w:val="004A3014"/>
    <w:rsid w:val="004A37E8"/>
    <w:rsid w:val="004A3B5F"/>
    <w:rsid w:val="004A3BCF"/>
    <w:rsid w:val="004A4954"/>
    <w:rsid w:val="004A4988"/>
    <w:rsid w:val="004A4B63"/>
    <w:rsid w:val="004A4E36"/>
    <w:rsid w:val="004A4EA0"/>
    <w:rsid w:val="004A50DE"/>
    <w:rsid w:val="004A5EA8"/>
    <w:rsid w:val="004A6118"/>
    <w:rsid w:val="004A682D"/>
    <w:rsid w:val="004A6A2A"/>
    <w:rsid w:val="004A6CDF"/>
    <w:rsid w:val="004A7F5C"/>
    <w:rsid w:val="004B0722"/>
    <w:rsid w:val="004B075B"/>
    <w:rsid w:val="004B0792"/>
    <w:rsid w:val="004B07B5"/>
    <w:rsid w:val="004B090E"/>
    <w:rsid w:val="004B0B9F"/>
    <w:rsid w:val="004B0C56"/>
    <w:rsid w:val="004B1195"/>
    <w:rsid w:val="004B1233"/>
    <w:rsid w:val="004B1747"/>
    <w:rsid w:val="004B1A9C"/>
    <w:rsid w:val="004B2927"/>
    <w:rsid w:val="004B2D68"/>
    <w:rsid w:val="004B2E34"/>
    <w:rsid w:val="004B3535"/>
    <w:rsid w:val="004B3EE8"/>
    <w:rsid w:val="004B42D8"/>
    <w:rsid w:val="004B4328"/>
    <w:rsid w:val="004B4A6D"/>
    <w:rsid w:val="004B4C64"/>
    <w:rsid w:val="004B5D49"/>
    <w:rsid w:val="004B6086"/>
    <w:rsid w:val="004B6449"/>
    <w:rsid w:val="004B696D"/>
    <w:rsid w:val="004B6D79"/>
    <w:rsid w:val="004B7298"/>
    <w:rsid w:val="004B7B23"/>
    <w:rsid w:val="004B7C05"/>
    <w:rsid w:val="004B7F79"/>
    <w:rsid w:val="004C0FE4"/>
    <w:rsid w:val="004C13F7"/>
    <w:rsid w:val="004C20B6"/>
    <w:rsid w:val="004C21AC"/>
    <w:rsid w:val="004C2776"/>
    <w:rsid w:val="004C28D2"/>
    <w:rsid w:val="004C2D97"/>
    <w:rsid w:val="004C31A8"/>
    <w:rsid w:val="004C31D9"/>
    <w:rsid w:val="004C3963"/>
    <w:rsid w:val="004C4046"/>
    <w:rsid w:val="004C426E"/>
    <w:rsid w:val="004C4E7C"/>
    <w:rsid w:val="004C5DC6"/>
    <w:rsid w:val="004C62A4"/>
    <w:rsid w:val="004C656D"/>
    <w:rsid w:val="004C65E5"/>
    <w:rsid w:val="004C7223"/>
    <w:rsid w:val="004C7554"/>
    <w:rsid w:val="004C7884"/>
    <w:rsid w:val="004C7B6F"/>
    <w:rsid w:val="004C7C75"/>
    <w:rsid w:val="004D01A8"/>
    <w:rsid w:val="004D04FC"/>
    <w:rsid w:val="004D06EA"/>
    <w:rsid w:val="004D0981"/>
    <w:rsid w:val="004D0AF6"/>
    <w:rsid w:val="004D0F47"/>
    <w:rsid w:val="004D10E2"/>
    <w:rsid w:val="004D16D1"/>
    <w:rsid w:val="004D213C"/>
    <w:rsid w:val="004D221A"/>
    <w:rsid w:val="004D2709"/>
    <w:rsid w:val="004D2944"/>
    <w:rsid w:val="004D3562"/>
    <w:rsid w:val="004D36CC"/>
    <w:rsid w:val="004D427E"/>
    <w:rsid w:val="004D4349"/>
    <w:rsid w:val="004D46B7"/>
    <w:rsid w:val="004D4AC3"/>
    <w:rsid w:val="004D4EED"/>
    <w:rsid w:val="004D5290"/>
    <w:rsid w:val="004D5CDD"/>
    <w:rsid w:val="004D6585"/>
    <w:rsid w:val="004D6A45"/>
    <w:rsid w:val="004D6B4F"/>
    <w:rsid w:val="004D7BB7"/>
    <w:rsid w:val="004E054E"/>
    <w:rsid w:val="004E0906"/>
    <w:rsid w:val="004E1037"/>
    <w:rsid w:val="004E1608"/>
    <w:rsid w:val="004E160E"/>
    <w:rsid w:val="004E19CC"/>
    <w:rsid w:val="004E1D0B"/>
    <w:rsid w:val="004E1D84"/>
    <w:rsid w:val="004E1E6C"/>
    <w:rsid w:val="004E232E"/>
    <w:rsid w:val="004E2577"/>
    <w:rsid w:val="004E25DB"/>
    <w:rsid w:val="004E29F8"/>
    <w:rsid w:val="004E2BA3"/>
    <w:rsid w:val="004E2BEA"/>
    <w:rsid w:val="004E2CA4"/>
    <w:rsid w:val="004E2E17"/>
    <w:rsid w:val="004E2E48"/>
    <w:rsid w:val="004E39A6"/>
    <w:rsid w:val="004E3BD5"/>
    <w:rsid w:val="004E4261"/>
    <w:rsid w:val="004E56B1"/>
    <w:rsid w:val="004E6227"/>
    <w:rsid w:val="004E6850"/>
    <w:rsid w:val="004E6AAE"/>
    <w:rsid w:val="004E6EEB"/>
    <w:rsid w:val="004E706F"/>
    <w:rsid w:val="004E72F7"/>
    <w:rsid w:val="004E7413"/>
    <w:rsid w:val="004E75F1"/>
    <w:rsid w:val="004E7D77"/>
    <w:rsid w:val="004F03DB"/>
    <w:rsid w:val="004F0BC0"/>
    <w:rsid w:val="004F0C9A"/>
    <w:rsid w:val="004F0F1F"/>
    <w:rsid w:val="004F129F"/>
    <w:rsid w:val="004F1880"/>
    <w:rsid w:val="004F22B0"/>
    <w:rsid w:val="004F22E8"/>
    <w:rsid w:val="004F240F"/>
    <w:rsid w:val="004F244E"/>
    <w:rsid w:val="004F2743"/>
    <w:rsid w:val="004F2DA5"/>
    <w:rsid w:val="004F3702"/>
    <w:rsid w:val="004F3AF7"/>
    <w:rsid w:val="004F3E24"/>
    <w:rsid w:val="004F41B4"/>
    <w:rsid w:val="004F41FC"/>
    <w:rsid w:val="004F4679"/>
    <w:rsid w:val="004F4746"/>
    <w:rsid w:val="004F495D"/>
    <w:rsid w:val="004F4D1C"/>
    <w:rsid w:val="004F50C8"/>
    <w:rsid w:val="004F5532"/>
    <w:rsid w:val="004F55E5"/>
    <w:rsid w:val="004F62E2"/>
    <w:rsid w:val="004F65F3"/>
    <w:rsid w:val="004F66C4"/>
    <w:rsid w:val="004F6CDE"/>
    <w:rsid w:val="00500036"/>
    <w:rsid w:val="00500324"/>
    <w:rsid w:val="00500530"/>
    <w:rsid w:val="0050054C"/>
    <w:rsid w:val="00500BAB"/>
    <w:rsid w:val="00501041"/>
    <w:rsid w:val="00501448"/>
    <w:rsid w:val="00501497"/>
    <w:rsid w:val="00502113"/>
    <w:rsid w:val="0050248E"/>
    <w:rsid w:val="00502526"/>
    <w:rsid w:val="00502CA2"/>
    <w:rsid w:val="00502CE6"/>
    <w:rsid w:val="0050331E"/>
    <w:rsid w:val="00503509"/>
    <w:rsid w:val="0050357D"/>
    <w:rsid w:val="005036CF"/>
    <w:rsid w:val="0050393F"/>
    <w:rsid w:val="00503A7B"/>
    <w:rsid w:val="005041FF"/>
    <w:rsid w:val="005044FB"/>
    <w:rsid w:val="0050496F"/>
    <w:rsid w:val="00504D14"/>
    <w:rsid w:val="00504D40"/>
    <w:rsid w:val="00504FD2"/>
    <w:rsid w:val="00505057"/>
    <w:rsid w:val="0050514C"/>
    <w:rsid w:val="005058E1"/>
    <w:rsid w:val="00505AFB"/>
    <w:rsid w:val="00505CA2"/>
    <w:rsid w:val="00505ED2"/>
    <w:rsid w:val="00505F68"/>
    <w:rsid w:val="00506909"/>
    <w:rsid w:val="005070D2"/>
    <w:rsid w:val="00507803"/>
    <w:rsid w:val="00507B80"/>
    <w:rsid w:val="00510284"/>
    <w:rsid w:val="005108D9"/>
    <w:rsid w:val="00511619"/>
    <w:rsid w:val="0051264A"/>
    <w:rsid w:val="00512CF9"/>
    <w:rsid w:val="00513419"/>
    <w:rsid w:val="00513C45"/>
    <w:rsid w:val="00514131"/>
    <w:rsid w:val="005142ED"/>
    <w:rsid w:val="0051443E"/>
    <w:rsid w:val="00515269"/>
    <w:rsid w:val="00515B70"/>
    <w:rsid w:val="0051701B"/>
    <w:rsid w:val="00517AAF"/>
    <w:rsid w:val="005206AC"/>
    <w:rsid w:val="00520CBB"/>
    <w:rsid w:val="00520E05"/>
    <w:rsid w:val="005213FF"/>
    <w:rsid w:val="005214C8"/>
    <w:rsid w:val="005214DE"/>
    <w:rsid w:val="00521F0B"/>
    <w:rsid w:val="005223C5"/>
    <w:rsid w:val="00522D52"/>
    <w:rsid w:val="0052316C"/>
    <w:rsid w:val="005232C3"/>
    <w:rsid w:val="00523AB0"/>
    <w:rsid w:val="00524B55"/>
    <w:rsid w:val="00524F2D"/>
    <w:rsid w:val="00525674"/>
    <w:rsid w:val="00525922"/>
    <w:rsid w:val="005265B3"/>
    <w:rsid w:val="00526676"/>
    <w:rsid w:val="0052693F"/>
    <w:rsid w:val="005269BA"/>
    <w:rsid w:val="00526C98"/>
    <w:rsid w:val="00527262"/>
    <w:rsid w:val="005277C4"/>
    <w:rsid w:val="00527A4F"/>
    <w:rsid w:val="005300F4"/>
    <w:rsid w:val="0053084E"/>
    <w:rsid w:val="00530D4D"/>
    <w:rsid w:val="00531085"/>
    <w:rsid w:val="0053142D"/>
    <w:rsid w:val="005314DE"/>
    <w:rsid w:val="005316A8"/>
    <w:rsid w:val="0053173E"/>
    <w:rsid w:val="005317FD"/>
    <w:rsid w:val="005319A4"/>
    <w:rsid w:val="00531CC8"/>
    <w:rsid w:val="0053251B"/>
    <w:rsid w:val="0053272C"/>
    <w:rsid w:val="00532D0B"/>
    <w:rsid w:val="00532EE2"/>
    <w:rsid w:val="00532F1F"/>
    <w:rsid w:val="00533281"/>
    <w:rsid w:val="00533AFC"/>
    <w:rsid w:val="00533C24"/>
    <w:rsid w:val="00533E5B"/>
    <w:rsid w:val="0053407C"/>
    <w:rsid w:val="005344F9"/>
    <w:rsid w:val="00534D51"/>
    <w:rsid w:val="0053569A"/>
    <w:rsid w:val="0053642A"/>
    <w:rsid w:val="005364B9"/>
    <w:rsid w:val="00536647"/>
    <w:rsid w:val="005368BD"/>
    <w:rsid w:val="0053694E"/>
    <w:rsid w:val="00536F7E"/>
    <w:rsid w:val="005376B3"/>
    <w:rsid w:val="00537954"/>
    <w:rsid w:val="00537E13"/>
    <w:rsid w:val="00540843"/>
    <w:rsid w:val="00540C6D"/>
    <w:rsid w:val="00540FE6"/>
    <w:rsid w:val="0054145E"/>
    <w:rsid w:val="00541E9A"/>
    <w:rsid w:val="00542224"/>
    <w:rsid w:val="005423A7"/>
    <w:rsid w:val="00542803"/>
    <w:rsid w:val="00542C53"/>
    <w:rsid w:val="0054346C"/>
    <w:rsid w:val="005434D0"/>
    <w:rsid w:val="005436E8"/>
    <w:rsid w:val="00543768"/>
    <w:rsid w:val="00543B44"/>
    <w:rsid w:val="00543B83"/>
    <w:rsid w:val="00544C02"/>
    <w:rsid w:val="005462CA"/>
    <w:rsid w:val="0054654B"/>
    <w:rsid w:val="00546686"/>
    <w:rsid w:val="00546872"/>
    <w:rsid w:val="00546ECC"/>
    <w:rsid w:val="0054746B"/>
    <w:rsid w:val="00547857"/>
    <w:rsid w:val="00547EB7"/>
    <w:rsid w:val="005502C6"/>
    <w:rsid w:val="00550308"/>
    <w:rsid w:val="005508DC"/>
    <w:rsid w:val="00550D0F"/>
    <w:rsid w:val="00550F04"/>
    <w:rsid w:val="00551AE2"/>
    <w:rsid w:val="00551D3D"/>
    <w:rsid w:val="00551FF3"/>
    <w:rsid w:val="005525A0"/>
    <w:rsid w:val="00552CA8"/>
    <w:rsid w:val="00552D39"/>
    <w:rsid w:val="0055308B"/>
    <w:rsid w:val="005534B1"/>
    <w:rsid w:val="00553528"/>
    <w:rsid w:val="00553B6A"/>
    <w:rsid w:val="0055415D"/>
    <w:rsid w:val="005542AA"/>
    <w:rsid w:val="005542F9"/>
    <w:rsid w:val="00554BDB"/>
    <w:rsid w:val="005555E8"/>
    <w:rsid w:val="0055593E"/>
    <w:rsid w:val="00555F2F"/>
    <w:rsid w:val="00555F77"/>
    <w:rsid w:val="00555FCE"/>
    <w:rsid w:val="00556DF5"/>
    <w:rsid w:val="00556ED8"/>
    <w:rsid w:val="0055740A"/>
    <w:rsid w:val="005600ED"/>
    <w:rsid w:val="0056123E"/>
    <w:rsid w:val="0056169C"/>
    <w:rsid w:val="00561F08"/>
    <w:rsid w:val="005620D7"/>
    <w:rsid w:val="005622D3"/>
    <w:rsid w:val="00562F80"/>
    <w:rsid w:val="00563074"/>
    <w:rsid w:val="005630E9"/>
    <w:rsid w:val="00563573"/>
    <w:rsid w:val="00564065"/>
    <w:rsid w:val="00564432"/>
    <w:rsid w:val="00564787"/>
    <w:rsid w:val="00565151"/>
    <w:rsid w:val="00565561"/>
    <w:rsid w:val="00565F11"/>
    <w:rsid w:val="005660C5"/>
    <w:rsid w:val="00566289"/>
    <w:rsid w:val="00566455"/>
    <w:rsid w:val="00566801"/>
    <w:rsid w:val="00566C5D"/>
    <w:rsid w:val="00567387"/>
    <w:rsid w:val="005674E5"/>
    <w:rsid w:val="005675C3"/>
    <w:rsid w:val="005677BB"/>
    <w:rsid w:val="00567962"/>
    <w:rsid w:val="00567D50"/>
    <w:rsid w:val="005701E5"/>
    <w:rsid w:val="005707FC"/>
    <w:rsid w:val="00570A03"/>
    <w:rsid w:val="00570DD7"/>
    <w:rsid w:val="00571263"/>
    <w:rsid w:val="00571414"/>
    <w:rsid w:val="0057160F"/>
    <w:rsid w:val="005717C2"/>
    <w:rsid w:val="00571D20"/>
    <w:rsid w:val="00571D7A"/>
    <w:rsid w:val="00571E15"/>
    <w:rsid w:val="00571EC9"/>
    <w:rsid w:val="005720CD"/>
    <w:rsid w:val="005728D0"/>
    <w:rsid w:val="0057297B"/>
    <w:rsid w:val="00572C18"/>
    <w:rsid w:val="005732C5"/>
    <w:rsid w:val="00573309"/>
    <w:rsid w:val="005737AB"/>
    <w:rsid w:val="0057380D"/>
    <w:rsid w:val="0057458F"/>
    <w:rsid w:val="00574CF6"/>
    <w:rsid w:val="00575308"/>
    <w:rsid w:val="00575434"/>
    <w:rsid w:val="00575CC3"/>
    <w:rsid w:val="005764E7"/>
    <w:rsid w:val="005767A7"/>
    <w:rsid w:val="00576FC4"/>
    <w:rsid w:val="005772D0"/>
    <w:rsid w:val="005775C3"/>
    <w:rsid w:val="00577B01"/>
    <w:rsid w:val="00577B73"/>
    <w:rsid w:val="00580260"/>
    <w:rsid w:val="00580846"/>
    <w:rsid w:val="00581408"/>
    <w:rsid w:val="00581CFA"/>
    <w:rsid w:val="00581D57"/>
    <w:rsid w:val="00582880"/>
    <w:rsid w:val="005830B3"/>
    <w:rsid w:val="00583889"/>
    <w:rsid w:val="005840AD"/>
    <w:rsid w:val="00584113"/>
    <w:rsid w:val="00584332"/>
    <w:rsid w:val="0058454C"/>
    <w:rsid w:val="00584672"/>
    <w:rsid w:val="00584723"/>
    <w:rsid w:val="00584E60"/>
    <w:rsid w:val="00584FE9"/>
    <w:rsid w:val="00585300"/>
    <w:rsid w:val="005856A2"/>
    <w:rsid w:val="00585E13"/>
    <w:rsid w:val="0058612A"/>
    <w:rsid w:val="00586204"/>
    <w:rsid w:val="0058652F"/>
    <w:rsid w:val="00586C70"/>
    <w:rsid w:val="00586D04"/>
    <w:rsid w:val="00586D98"/>
    <w:rsid w:val="00586EBE"/>
    <w:rsid w:val="00587138"/>
    <w:rsid w:val="00587589"/>
    <w:rsid w:val="005877E1"/>
    <w:rsid w:val="00587B46"/>
    <w:rsid w:val="00590311"/>
    <w:rsid w:val="0059084A"/>
    <w:rsid w:val="00590A5E"/>
    <w:rsid w:val="005911A9"/>
    <w:rsid w:val="00591386"/>
    <w:rsid w:val="005918EF"/>
    <w:rsid w:val="00591ED0"/>
    <w:rsid w:val="005920D9"/>
    <w:rsid w:val="00592226"/>
    <w:rsid w:val="00592567"/>
    <w:rsid w:val="0059289F"/>
    <w:rsid w:val="00592998"/>
    <w:rsid w:val="00592EB4"/>
    <w:rsid w:val="005932B4"/>
    <w:rsid w:val="00593513"/>
    <w:rsid w:val="00593923"/>
    <w:rsid w:val="00593BEB"/>
    <w:rsid w:val="00593FF9"/>
    <w:rsid w:val="00594575"/>
    <w:rsid w:val="00594691"/>
    <w:rsid w:val="0059470C"/>
    <w:rsid w:val="005947DC"/>
    <w:rsid w:val="0059568D"/>
    <w:rsid w:val="005959B7"/>
    <w:rsid w:val="00595A26"/>
    <w:rsid w:val="00595B9F"/>
    <w:rsid w:val="00595E46"/>
    <w:rsid w:val="00595FF1"/>
    <w:rsid w:val="005963B6"/>
    <w:rsid w:val="00596610"/>
    <w:rsid w:val="00596D97"/>
    <w:rsid w:val="00596FC4"/>
    <w:rsid w:val="00597167"/>
    <w:rsid w:val="00597271"/>
    <w:rsid w:val="00597FDB"/>
    <w:rsid w:val="005A03C1"/>
    <w:rsid w:val="005A0AD1"/>
    <w:rsid w:val="005A1232"/>
    <w:rsid w:val="005A14B2"/>
    <w:rsid w:val="005A15A8"/>
    <w:rsid w:val="005A184A"/>
    <w:rsid w:val="005A1B98"/>
    <w:rsid w:val="005A233A"/>
    <w:rsid w:val="005A2990"/>
    <w:rsid w:val="005A2B05"/>
    <w:rsid w:val="005A31BD"/>
    <w:rsid w:val="005A360F"/>
    <w:rsid w:val="005A388D"/>
    <w:rsid w:val="005A40BF"/>
    <w:rsid w:val="005A425E"/>
    <w:rsid w:val="005A475C"/>
    <w:rsid w:val="005A4A8C"/>
    <w:rsid w:val="005A4EB0"/>
    <w:rsid w:val="005A4F08"/>
    <w:rsid w:val="005A5930"/>
    <w:rsid w:val="005A61D5"/>
    <w:rsid w:val="005A62A0"/>
    <w:rsid w:val="005A68EC"/>
    <w:rsid w:val="005A6BE7"/>
    <w:rsid w:val="005A6DD6"/>
    <w:rsid w:val="005A6F47"/>
    <w:rsid w:val="005A7241"/>
    <w:rsid w:val="005A7C81"/>
    <w:rsid w:val="005A7DAD"/>
    <w:rsid w:val="005B0183"/>
    <w:rsid w:val="005B0693"/>
    <w:rsid w:val="005B0A81"/>
    <w:rsid w:val="005B0CF1"/>
    <w:rsid w:val="005B1A5F"/>
    <w:rsid w:val="005B205F"/>
    <w:rsid w:val="005B20F6"/>
    <w:rsid w:val="005B2576"/>
    <w:rsid w:val="005B285F"/>
    <w:rsid w:val="005B31F9"/>
    <w:rsid w:val="005B34B4"/>
    <w:rsid w:val="005B36DF"/>
    <w:rsid w:val="005B396C"/>
    <w:rsid w:val="005B3B55"/>
    <w:rsid w:val="005B3E1B"/>
    <w:rsid w:val="005B4A22"/>
    <w:rsid w:val="005B4BA4"/>
    <w:rsid w:val="005B4FD2"/>
    <w:rsid w:val="005B537F"/>
    <w:rsid w:val="005B53B2"/>
    <w:rsid w:val="005B546F"/>
    <w:rsid w:val="005B5495"/>
    <w:rsid w:val="005B55C9"/>
    <w:rsid w:val="005B5745"/>
    <w:rsid w:val="005B5852"/>
    <w:rsid w:val="005B5EB5"/>
    <w:rsid w:val="005B6A91"/>
    <w:rsid w:val="005B6ADD"/>
    <w:rsid w:val="005B6B39"/>
    <w:rsid w:val="005B6DA6"/>
    <w:rsid w:val="005B6E5E"/>
    <w:rsid w:val="005B6F10"/>
    <w:rsid w:val="005B71CA"/>
    <w:rsid w:val="005C0518"/>
    <w:rsid w:val="005C0556"/>
    <w:rsid w:val="005C0603"/>
    <w:rsid w:val="005C090A"/>
    <w:rsid w:val="005C0A38"/>
    <w:rsid w:val="005C0AF2"/>
    <w:rsid w:val="005C0B1D"/>
    <w:rsid w:val="005C0D36"/>
    <w:rsid w:val="005C17BE"/>
    <w:rsid w:val="005C1919"/>
    <w:rsid w:val="005C1BC4"/>
    <w:rsid w:val="005C1C8F"/>
    <w:rsid w:val="005C2591"/>
    <w:rsid w:val="005C27D3"/>
    <w:rsid w:val="005C2C8C"/>
    <w:rsid w:val="005C2F04"/>
    <w:rsid w:val="005C2FF5"/>
    <w:rsid w:val="005C34A9"/>
    <w:rsid w:val="005C36BF"/>
    <w:rsid w:val="005C456F"/>
    <w:rsid w:val="005C45F4"/>
    <w:rsid w:val="005C46A2"/>
    <w:rsid w:val="005C4BE6"/>
    <w:rsid w:val="005C54B6"/>
    <w:rsid w:val="005C5518"/>
    <w:rsid w:val="005C5F42"/>
    <w:rsid w:val="005C6136"/>
    <w:rsid w:val="005C6300"/>
    <w:rsid w:val="005C6F3B"/>
    <w:rsid w:val="005C7276"/>
    <w:rsid w:val="005C753A"/>
    <w:rsid w:val="005C7DAC"/>
    <w:rsid w:val="005D04A4"/>
    <w:rsid w:val="005D09FC"/>
    <w:rsid w:val="005D0D84"/>
    <w:rsid w:val="005D13B3"/>
    <w:rsid w:val="005D174E"/>
    <w:rsid w:val="005D1E17"/>
    <w:rsid w:val="005D254B"/>
    <w:rsid w:val="005D26C1"/>
    <w:rsid w:val="005D35D3"/>
    <w:rsid w:val="005D36BE"/>
    <w:rsid w:val="005D3849"/>
    <w:rsid w:val="005D393B"/>
    <w:rsid w:val="005D4276"/>
    <w:rsid w:val="005D433D"/>
    <w:rsid w:val="005D43F1"/>
    <w:rsid w:val="005D4BD4"/>
    <w:rsid w:val="005D4C87"/>
    <w:rsid w:val="005D60F6"/>
    <w:rsid w:val="005D6601"/>
    <w:rsid w:val="005D6862"/>
    <w:rsid w:val="005D6B02"/>
    <w:rsid w:val="005D6B06"/>
    <w:rsid w:val="005D6FB4"/>
    <w:rsid w:val="005D7068"/>
    <w:rsid w:val="005D7569"/>
    <w:rsid w:val="005D769B"/>
    <w:rsid w:val="005D7768"/>
    <w:rsid w:val="005D7AE7"/>
    <w:rsid w:val="005D7B67"/>
    <w:rsid w:val="005E004C"/>
    <w:rsid w:val="005E025E"/>
    <w:rsid w:val="005E04EE"/>
    <w:rsid w:val="005E0586"/>
    <w:rsid w:val="005E0DD6"/>
    <w:rsid w:val="005E121D"/>
    <w:rsid w:val="005E1235"/>
    <w:rsid w:val="005E127A"/>
    <w:rsid w:val="005E155F"/>
    <w:rsid w:val="005E1605"/>
    <w:rsid w:val="005E1622"/>
    <w:rsid w:val="005E1B83"/>
    <w:rsid w:val="005E27F0"/>
    <w:rsid w:val="005E288D"/>
    <w:rsid w:val="005E2EB0"/>
    <w:rsid w:val="005E3BE5"/>
    <w:rsid w:val="005E460A"/>
    <w:rsid w:val="005E4948"/>
    <w:rsid w:val="005E4B2B"/>
    <w:rsid w:val="005E4C2E"/>
    <w:rsid w:val="005E58D0"/>
    <w:rsid w:val="005E6409"/>
    <w:rsid w:val="005E6A76"/>
    <w:rsid w:val="005E750B"/>
    <w:rsid w:val="005E7808"/>
    <w:rsid w:val="005E7D31"/>
    <w:rsid w:val="005F0557"/>
    <w:rsid w:val="005F0935"/>
    <w:rsid w:val="005F0D1B"/>
    <w:rsid w:val="005F0D49"/>
    <w:rsid w:val="005F0D6B"/>
    <w:rsid w:val="005F20A3"/>
    <w:rsid w:val="005F24C7"/>
    <w:rsid w:val="005F2B60"/>
    <w:rsid w:val="005F3020"/>
    <w:rsid w:val="005F3075"/>
    <w:rsid w:val="005F35BE"/>
    <w:rsid w:val="005F3C41"/>
    <w:rsid w:val="005F47CA"/>
    <w:rsid w:val="005F4C26"/>
    <w:rsid w:val="005F4EFC"/>
    <w:rsid w:val="005F58D5"/>
    <w:rsid w:val="005F596A"/>
    <w:rsid w:val="005F596F"/>
    <w:rsid w:val="005F6102"/>
    <w:rsid w:val="005F6380"/>
    <w:rsid w:val="005F65E9"/>
    <w:rsid w:val="005F6D32"/>
    <w:rsid w:val="005F6DC3"/>
    <w:rsid w:val="005F6F40"/>
    <w:rsid w:val="005F6F9B"/>
    <w:rsid w:val="005F74F1"/>
    <w:rsid w:val="005F7BA8"/>
    <w:rsid w:val="005F7C1A"/>
    <w:rsid w:val="005F7C31"/>
    <w:rsid w:val="005F7D0C"/>
    <w:rsid w:val="006001B0"/>
    <w:rsid w:val="0060107A"/>
    <w:rsid w:val="006014C0"/>
    <w:rsid w:val="0060161D"/>
    <w:rsid w:val="00601696"/>
    <w:rsid w:val="00601907"/>
    <w:rsid w:val="00601989"/>
    <w:rsid w:val="006019B2"/>
    <w:rsid w:val="00601E00"/>
    <w:rsid w:val="00601E85"/>
    <w:rsid w:val="0060213B"/>
    <w:rsid w:val="00602222"/>
    <w:rsid w:val="0060225F"/>
    <w:rsid w:val="006027F5"/>
    <w:rsid w:val="00602909"/>
    <w:rsid w:val="006030BC"/>
    <w:rsid w:val="006037F8"/>
    <w:rsid w:val="006038B3"/>
    <w:rsid w:val="00603A69"/>
    <w:rsid w:val="00604220"/>
    <w:rsid w:val="006043F3"/>
    <w:rsid w:val="00604FC8"/>
    <w:rsid w:val="00605316"/>
    <w:rsid w:val="00605A48"/>
    <w:rsid w:val="00605B5A"/>
    <w:rsid w:val="00605E2E"/>
    <w:rsid w:val="00606020"/>
    <w:rsid w:val="00606E87"/>
    <w:rsid w:val="00607493"/>
    <w:rsid w:val="006075D9"/>
    <w:rsid w:val="006079CD"/>
    <w:rsid w:val="006079FC"/>
    <w:rsid w:val="00607B71"/>
    <w:rsid w:val="00607BC8"/>
    <w:rsid w:val="00610020"/>
    <w:rsid w:val="00610027"/>
    <w:rsid w:val="0061002A"/>
    <w:rsid w:val="0061036B"/>
    <w:rsid w:val="006103CC"/>
    <w:rsid w:val="00610D9D"/>
    <w:rsid w:val="00610F84"/>
    <w:rsid w:val="0061103D"/>
    <w:rsid w:val="00611125"/>
    <w:rsid w:val="006111F1"/>
    <w:rsid w:val="00611B2C"/>
    <w:rsid w:val="00611B67"/>
    <w:rsid w:val="00611C03"/>
    <w:rsid w:val="0061259F"/>
    <w:rsid w:val="00612BA4"/>
    <w:rsid w:val="00613209"/>
    <w:rsid w:val="006134D9"/>
    <w:rsid w:val="00613714"/>
    <w:rsid w:val="00614066"/>
    <w:rsid w:val="006144B3"/>
    <w:rsid w:val="0061476A"/>
    <w:rsid w:val="006148A3"/>
    <w:rsid w:val="00614E2E"/>
    <w:rsid w:val="0061506D"/>
    <w:rsid w:val="006156AB"/>
    <w:rsid w:val="00615857"/>
    <w:rsid w:val="00615CEE"/>
    <w:rsid w:val="00615D95"/>
    <w:rsid w:val="00617534"/>
    <w:rsid w:val="006207C4"/>
    <w:rsid w:val="00620991"/>
    <w:rsid w:val="00620BB3"/>
    <w:rsid w:val="00620C4A"/>
    <w:rsid w:val="00620CDE"/>
    <w:rsid w:val="00621D64"/>
    <w:rsid w:val="0062225C"/>
    <w:rsid w:val="0062242F"/>
    <w:rsid w:val="00622772"/>
    <w:rsid w:val="00622795"/>
    <w:rsid w:val="00622DD4"/>
    <w:rsid w:val="0062353B"/>
    <w:rsid w:val="00623A49"/>
    <w:rsid w:val="00623B25"/>
    <w:rsid w:val="00623BD5"/>
    <w:rsid w:val="00624394"/>
    <w:rsid w:val="006250E9"/>
    <w:rsid w:val="006252B2"/>
    <w:rsid w:val="00625A45"/>
    <w:rsid w:val="00625E4B"/>
    <w:rsid w:val="00626285"/>
    <w:rsid w:val="006268AC"/>
    <w:rsid w:val="00626974"/>
    <w:rsid w:val="00626F1D"/>
    <w:rsid w:val="006274EF"/>
    <w:rsid w:val="00627A61"/>
    <w:rsid w:val="00627C29"/>
    <w:rsid w:val="00627DB6"/>
    <w:rsid w:val="0063041A"/>
    <w:rsid w:val="006306BE"/>
    <w:rsid w:val="00630861"/>
    <w:rsid w:val="00630E5F"/>
    <w:rsid w:val="00631003"/>
    <w:rsid w:val="00631129"/>
    <w:rsid w:val="0063212E"/>
    <w:rsid w:val="00632B80"/>
    <w:rsid w:val="00632EAA"/>
    <w:rsid w:val="00633189"/>
    <w:rsid w:val="006331AD"/>
    <w:rsid w:val="006334EE"/>
    <w:rsid w:val="006336E8"/>
    <w:rsid w:val="00633752"/>
    <w:rsid w:val="00633894"/>
    <w:rsid w:val="00633F93"/>
    <w:rsid w:val="006346E6"/>
    <w:rsid w:val="00635075"/>
    <w:rsid w:val="006350E5"/>
    <w:rsid w:val="0063520E"/>
    <w:rsid w:val="0063538E"/>
    <w:rsid w:val="00635FBB"/>
    <w:rsid w:val="006364CD"/>
    <w:rsid w:val="006366C8"/>
    <w:rsid w:val="006367CB"/>
    <w:rsid w:val="00636A07"/>
    <w:rsid w:val="00636D3E"/>
    <w:rsid w:val="00636F14"/>
    <w:rsid w:val="00636FA0"/>
    <w:rsid w:val="00637A55"/>
    <w:rsid w:val="00637E3C"/>
    <w:rsid w:val="006400A0"/>
    <w:rsid w:val="0064038A"/>
    <w:rsid w:val="006407B6"/>
    <w:rsid w:val="00640F0A"/>
    <w:rsid w:val="00641362"/>
    <w:rsid w:val="006415E5"/>
    <w:rsid w:val="00641E9B"/>
    <w:rsid w:val="006426E9"/>
    <w:rsid w:val="00642D57"/>
    <w:rsid w:val="00643335"/>
    <w:rsid w:val="00643521"/>
    <w:rsid w:val="00643730"/>
    <w:rsid w:val="006437D7"/>
    <w:rsid w:val="00644125"/>
    <w:rsid w:val="00644D1C"/>
    <w:rsid w:val="00645135"/>
    <w:rsid w:val="00645C99"/>
    <w:rsid w:val="00645CDA"/>
    <w:rsid w:val="00645E7B"/>
    <w:rsid w:val="0064652C"/>
    <w:rsid w:val="00646A61"/>
    <w:rsid w:val="00646E1A"/>
    <w:rsid w:val="00647140"/>
    <w:rsid w:val="006471D0"/>
    <w:rsid w:val="00647412"/>
    <w:rsid w:val="006474FF"/>
    <w:rsid w:val="00647B4D"/>
    <w:rsid w:val="00647E1F"/>
    <w:rsid w:val="00647EA0"/>
    <w:rsid w:val="00647F39"/>
    <w:rsid w:val="0065032D"/>
    <w:rsid w:val="00650F96"/>
    <w:rsid w:val="00651487"/>
    <w:rsid w:val="006515B4"/>
    <w:rsid w:val="00651FFD"/>
    <w:rsid w:val="0065241B"/>
    <w:rsid w:val="00652AEB"/>
    <w:rsid w:val="006531B9"/>
    <w:rsid w:val="00653446"/>
    <w:rsid w:val="00653771"/>
    <w:rsid w:val="006537E9"/>
    <w:rsid w:val="00653898"/>
    <w:rsid w:val="0065393E"/>
    <w:rsid w:val="00653D40"/>
    <w:rsid w:val="00653D75"/>
    <w:rsid w:val="00654327"/>
    <w:rsid w:val="006546C5"/>
    <w:rsid w:val="00654F2B"/>
    <w:rsid w:val="006550E6"/>
    <w:rsid w:val="0065522E"/>
    <w:rsid w:val="0065540E"/>
    <w:rsid w:val="006567CE"/>
    <w:rsid w:val="00656A49"/>
    <w:rsid w:val="00656A6A"/>
    <w:rsid w:val="00656ABC"/>
    <w:rsid w:val="00656C11"/>
    <w:rsid w:val="00656DD4"/>
    <w:rsid w:val="00656DEA"/>
    <w:rsid w:val="00656F92"/>
    <w:rsid w:val="006570F3"/>
    <w:rsid w:val="00657628"/>
    <w:rsid w:val="00657655"/>
    <w:rsid w:val="00660040"/>
    <w:rsid w:val="0066059E"/>
    <w:rsid w:val="00660D5B"/>
    <w:rsid w:val="006611AA"/>
    <w:rsid w:val="006614C9"/>
    <w:rsid w:val="00661E8F"/>
    <w:rsid w:val="00662D6F"/>
    <w:rsid w:val="00663450"/>
    <w:rsid w:val="006639E6"/>
    <w:rsid w:val="00663A70"/>
    <w:rsid w:val="00663CD7"/>
    <w:rsid w:val="00664044"/>
    <w:rsid w:val="00664361"/>
    <w:rsid w:val="00664CA2"/>
    <w:rsid w:val="00664F16"/>
    <w:rsid w:val="006651D9"/>
    <w:rsid w:val="00665D36"/>
    <w:rsid w:val="006665FF"/>
    <w:rsid w:val="00666C86"/>
    <w:rsid w:val="0066759C"/>
    <w:rsid w:val="0067046B"/>
    <w:rsid w:val="0067096D"/>
    <w:rsid w:val="00670D95"/>
    <w:rsid w:val="00671279"/>
    <w:rsid w:val="00671693"/>
    <w:rsid w:val="0067190D"/>
    <w:rsid w:val="00671B30"/>
    <w:rsid w:val="0067222D"/>
    <w:rsid w:val="00672B11"/>
    <w:rsid w:val="00672D91"/>
    <w:rsid w:val="00672E32"/>
    <w:rsid w:val="00673547"/>
    <w:rsid w:val="00673AE8"/>
    <w:rsid w:val="006740BE"/>
    <w:rsid w:val="00674370"/>
    <w:rsid w:val="00674882"/>
    <w:rsid w:val="006757DF"/>
    <w:rsid w:val="0067583C"/>
    <w:rsid w:val="0067612B"/>
    <w:rsid w:val="00676655"/>
    <w:rsid w:val="00677179"/>
    <w:rsid w:val="0067741D"/>
    <w:rsid w:val="00677A6E"/>
    <w:rsid w:val="006800DA"/>
    <w:rsid w:val="00681018"/>
    <w:rsid w:val="00681089"/>
    <w:rsid w:val="0068112E"/>
    <w:rsid w:val="00681155"/>
    <w:rsid w:val="0068159E"/>
    <w:rsid w:val="00681808"/>
    <w:rsid w:val="006823C8"/>
    <w:rsid w:val="00682420"/>
    <w:rsid w:val="0068268E"/>
    <w:rsid w:val="0068278B"/>
    <w:rsid w:val="006827A7"/>
    <w:rsid w:val="006827FC"/>
    <w:rsid w:val="00683103"/>
    <w:rsid w:val="00683305"/>
    <w:rsid w:val="00683768"/>
    <w:rsid w:val="00684309"/>
    <w:rsid w:val="00684C9E"/>
    <w:rsid w:val="006861B6"/>
    <w:rsid w:val="0068694F"/>
    <w:rsid w:val="006869A7"/>
    <w:rsid w:val="00686BD9"/>
    <w:rsid w:val="00686D1D"/>
    <w:rsid w:val="00686DA3"/>
    <w:rsid w:val="00686ECD"/>
    <w:rsid w:val="006871EB"/>
    <w:rsid w:val="0069033A"/>
    <w:rsid w:val="006903AC"/>
    <w:rsid w:val="006903BF"/>
    <w:rsid w:val="00691D87"/>
    <w:rsid w:val="006922EE"/>
    <w:rsid w:val="00692AD2"/>
    <w:rsid w:val="00692E32"/>
    <w:rsid w:val="00694869"/>
    <w:rsid w:val="00694A48"/>
    <w:rsid w:val="00694E0B"/>
    <w:rsid w:val="0069535A"/>
    <w:rsid w:val="00695871"/>
    <w:rsid w:val="006958DF"/>
    <w:rsid w:val="00695C88"/>
    <w:rsid w:val="0069626C"/>
    <w:rsid w:val="006962C3"/>
    <w:rsid w:val="006969C4"/>
    <w:rsid w:val="00696A1F"/>
    <w:rsid w:val="00696FA7"/>
    <w:rsid w:val="00697286"/>
    <w:rsid w:val="006977A1"/>
    <w:rsid w:val="006978A8"/>
    <w:rsid w:val="00697B6D"/>
    <w:rsid w:val="006A0054"/>
    <w:rsid w:val="006A00C4"/>
    <w:rsid w:val="006A0883"/>
    <w:rsid w:val="006A11F8"/>
    <w:rsid w:val="006A18F7"/>
    <w:rsid w:val="006A1B79"/>
    <w:rsid w:val="006A22D3"/>
    <w:rsid w:val="006A28C3"/>
    <w:rsid w:val="006A2B88"/>
    <w:rsid w:val="006A2C72"/>
    <w:rsid w:val="006A2DE0"/>
    <w:rsid w:val="006A2F0B"/>
    <w:rsid w:val="006A311C"/>
    <w:rsid w:val="006A3246"/>
    <w:rsid w:val="006A3276"/>
    <w:rsid w:val="006A333D"/>
    <w:rsid w:val="006A3B90"/>
    <w:rsid w:val="006A4F6F"/>
    <w:rsid w:val="006A504A"/>
    <w:rsid w:val="006A5246"/>
    <w:rsid w:val="006A553F"/>
    <w:rsid w:val="006A5629"/>
    <w:rsid w:val="006A5798"/>
    <w:rsid w:val="006A5E7F"/>
    <w:rsid w:val="006A604B"/>
    <w:rsid w:val="006A62F6"/>
    <w:rsid w:val="006A6681"/>
    <w:rsid w:val="006A67BF"/>
    <w:rsid w:val="006A71B1"/>
    <w:rsid w:val="006A7278"/>
    <w:rsid w:val="006A78CF"/>
    <w:rsid w:val="006A7FB6"/>
    <w:rsid w:val="006B00AD"/>
    <w:rsid w:val="006B05F2"/>
    <w:rsid w:val="006B0FEE"/>
    <w:rsid w:val="006B14FE"/>
    <w:rsid w:val="006B1ADA"/>
    <w:rsid w:val="006B22F4"/>
    <w:rsid w:val="006B23D0"/>
    <w:rsid w:val="006B2777"/>
    <w:rsid w:val="006B2F35"/>
    <w:rsid w:val="006B3138"/>
    <w:rsid w:val="006B3425"/>
    <w:rsid w:val="006B39A1"/>
    <w:rsid w:val="006B3D55"/>
    <w:rsid w:val="006B492B"/>
    <w:rsid w:val="006B4A9D"/>
    <w:rsid w:val="006B5048"/>
    <w:rsid w:val="006B52F8"/>
    <w:rsid w:val="006B5703"/>
    <w:rsid w:val="006B5A68"/>
    <w:rsid w:val="006B5D9A"/>
    <w:rsid w:val="006B5DDA"/>
    <w:rsid w:val="006B5E5C"/>
    <w:rsid w:val="006B5F02"/>
    <w:rsid w:val="006B62CD"/>
    <w:rsid w:val="006B632F"/>
    <w:rsid w:val="006B6A7E"/>
    <w:rsid w:val="006B6B72"/>
    <w:rsid w:val="006B7560"/>
    <w:rsid w:val="006C13DC"/>
    <w:rsid w:val="006C1726"/>
    <w:rsid w:val="006C1FEF"/>
    <w:rsid w:val="006C2C30"/>
    <w:rsid w:val="006C2DA1"/>
    <w:rsid w:val="006C3056"/>
    <w:rsid w:val="006C3604"/>
    <w:rsid w:val="006C3642"/>
    <w:rsid w:val="006C36F7"/>
    <w:rsid w:val="006C38C8"/>
    <w:rsid w:val="006C3970"/>
    <w:rsid w:val="006C3E6C"/>
    <w:rsid w:val="006C6084"/>
    <w:rsid w:val="006C6346"/>
    <w:rsid w:val="006C645D"/>
    <w:rsid w:val="006C647A"/>
    <w:rsid w:val="006C652B"/>
    <w:rsid w:val="006C69A8"/>
    <w:rsid w:val="006C6B19"/>
    <w:rsid w:val="006C6E23"/>
    <w:rsid w:val="006C6FF1"/>
    <w:rsid w:val="006C7C11"/>
    <w:rsid w:val="006C7D47"/>
    <w:rsid w:val="006D018E"/>
    <w:rsid w:val="006D025F"/>
    <w:rsid w:val="006D12A0"/>
    <w:rsid w:val="006D13A6"/>
    <w:rsid w:val="006D16A2"/>
    <w:rsid w:val="006D1D08"/>
    <w:rsid w:val="006D2660"/>
    <w:rsid w:val="006D2DFC"/>
    <w:rsid w:val="006D317F"/>
    <w:rsid w:val="006D3240"/>
    <w:rsid w:val="006D4B22"/>
    <w:rsid w:val="006D5A4D"/>
    <w:rsid w:val="006D5CCF"/>
    <w:rsid w:val="006D5D50"/>
    <w:rsid w:val="006D5F06"/>
    <w:rsid w:val="006D5F9A"/>
    <w:rsid w:val="006D6371"/>
    <w:rsid w:val="006D659C"/>
    <w:rsid w:val="006D6B61"/>
    <w:rsid w:val="006D6DE5"/>
    <w:rsid w:val="006D6F69"/>
    <w:rsid w:val="006D73A9"/>
    <w:rsid w:val="006D767B"/>
    <w:rsid w:val="006E0E42"/>
    <w:rsid w:val="006E1150"/>
    <w:rsid w:val="006E115B"/>
    <w:rsid w:val="006E15C9"/>
    <w:rsid w:val="006E1D11"/>
    <w:rsid w:val="006E24DA"/>
    <w:rsid w:val="006E27CC"/>
    <w:rsid w:val="006E28D8"/>
    <w:rsid w:val="006E3354"/>
    <w:rsid w:val="006E35D8"/>
    <w:rsid w:val="006E3B58"/>
    <w:rsid w:val="006E3F56"/>
    <w:rsid w:val="006E4149"/>
    <w:rsid w:val="006E431D"/>
    <w:rsid w:val="006E4C7B"/>
    <w:rsid w:val="006E4E2F"/>
    <w:rsid w:val="006E5608"/>
    <w:rsid w:val="006E57FB"/>
    <w:rsid w:val="006E5802"/>
    <w:rsid w:val="006E5A75"/>
    <w:rsid w:val="006E5D54"/>
    <w:rsid w:val="006E5FDD"/>
    <w:rsid w:val="006E65EF"/>
    <w:rsid w:val="006E66F4"/>
    <w:rsid w:val="006E74E8"/>
    <w:rsid w:val="006E7704"/>
    <w:rsid w:val="006E7AA7"/>
    <w:rsid w:val="006E7FA3"/>
    <w:rsid w:val="006F02E3"/>
    <w:rsid w:val="006F17ED"/>
    <w:rsid w:val="006F1948"/>
    <w:rsid w:val="006F194B"/>
    <w:rsid w:val="006F1966"/>
    <w:rsid w:val="006F1A96"/>
    <w:rsid w:val="006F1F1B"/>
    <w:rsid w:val="006F2136"/>
    <w:rsid w:val="006F2A27"/>
    <w:rsid w:val="006F2AE8"/>
    <w:rsid w:val="006F2C0F"/>
    <w:rsid w:val="006F2C46"/>
    <w:rsid w:val="006F3111"/>
    <w:rsid w:val="006F322B"/>
    <w:rsid w:val="006F32B9"/>
    <w:rsid w:val="006F3F85"/>
    <w:rsid w:val="006F4264"/>
    <w:rsid w:val="006F451B"/>
    <w:rsid w:val="006F462F"/>
    <w:rsid w:val="006F484E"/>
    <w:rsid w:val="006F490E"/>
    <w:rsid w:val="006F49AB"/>
    <w:rsid w:val="006F4C61"/>
    <w:rsid w:val="006F556B"/>
    <w:rsid w:val="006F5852"/>
    <w:rsid w:val="006F5AAE"/>
    <w:rsid w:val="006F5B68"/>
    <w:rsid w:val="006F5DF8"/>
    <w:rsid w:val="006F60E2"/>
    <w:rsid w:val="006F6375"/>
    <w:rsid w:val="006F63BA"/>
    <w:rsid w:val="006F6DF4"/>
    <w:rsid w:val="006F73C6"/>
    <w:rsid w:val="006F7556"/>
    <w:rsid w:val="006F7AF6"/>
    <w:rsid w:val="006F7F88"/>
    <w:rsid w:val="0070005E"/>
    <w:rsid w:val="00700530"/>
    <w:rsid w:val="00700BDE"/>
    <w:rsid w:val="00700FB9"/>
    <w:rsid w:val="00701525"/>
    <w:rsid w:val="00701B05"/>
    <w:rsid w:val="0070231C"/>
    <w:rsid w:val="0070290F"/>
    <w:rsid w:val="00702A11"/>
    <w:rsid w:val="007030CA"/>
    <w:rsid w:val="0070318E"/>
    <w:rsid w:val="007037FB"/>
    <w:rsid w:val="00703B5C"/>
    <w:rsid w:val="00703CA6"/>
    <w:rsid w:val="007040F2"/>
    <w:rsid w:val="00704855"/>
    <w:rsid w:val="007051E0"/>
    <w:rsid w:val="00705A30"/>
    <w:rsid w:val="00705E65"/>
    <w:rsid w:val="00705E79"/>
    <w:rsid w:val="00705EA0"/>
    <w:rsid w:val="00706152"/>
    <w:rsid w:val="00707247"/>
    <w:rsid w:val="0070743D"/>
    <w:rsid w:val="00707689"/>
    <w:rsid w:val="00707E76"/>
    <w:rsid w:val="0071006C"/>
    <w:rsid w:val="00710425"/>
    <w:rsid w:val="00710431"/>
    <w:rsid w:val="0071106F"/>
    <w:rsid w:val="007110B6"/>
    <w:rsid w:val="0071118B"/>
    <w:rsid w:val="00711224"/>
    <w:rsid w:val="007112DF"/>
    <w:rsid w:val="0071140A"/>
    <w:rsid w:val="0071149F"/>
    <w:rsid w:val="00711898"/>
    <w:rsid w:val="007119D3"/>
    <w:rsid w:val="00711CBC"/>
    <w:rsid w:val="00711D76"/>
    <w:rsid w:val="007121BA"/>
    <w:rsid w:val="00712679"/>
    <w:rsid w:val="007132EC"/>
    <w:rsid w:val="00713977"/>
    <w:rsid w:val="00713A17"/>
    <w:rsid w:val="00713C7F"/>
    <w:rsid w:val="007148C5"/>
    <w:rsid w:val="007158C3"/>
    <w:rsid w:val="00715988"/>
    <w:rsid w:val="00715B8F"/>
    <w:rsid w:val="00715CA2"/>
    <w:rsid w:val="00717118"/>
    <w:rsid w:val="00717903"/>
    <w:rsid w:val="007200C9"/>
    <w:rsid w:val="00720134"/>
    <w:rsid w:val="0072033F"/>
    <w:rsid w:val="00721095"/>
    <w:rsid w:val="007214F2"/>
    <w:rsid w:val="00721701"/>
    <w:rsid w:val="00721A14"/>
    <w:rsid w:val="00721AFB"/>
    <w:rsid w:val="00721B0E"/>
    <w:rsid w:val="00722151"/>
    <w:rsid w:val="0072236A"/>
    <w:rsid w:val="00722604"/>
    <w:rsid w:val="00722695"/>
    <w:rsid w:val="00724570"/>
    <w:rsid w:val="00724E91"/>
    <w:rsid w:val="00725647"/>
    <w:rsid w:val="00725899"/>
    <w:rsid w:val="007259BA"/>
    <w:rsid w:val="00725AEA"/>
    <w:rsid w:val="00725B86"/>
    <w:rsid w:val="00725E60"/>
    <w:rsid w:val="00727292"/>
    <w:rsid w:val="00727681"/>
    <w:rsid w:val="00727BC4"/>
    <w:rsid w:val="00727C15"/>
    <w:rsid w:val="00730306"/>
    <w:rsid w:val="0073066C"/>
    <w:rsid w:val="007308DF"/>
    <w:rsid w:val="00730BD1"/>
    <w:rsid w:val="00730C43"/>
    <w:rsid w:val="00730D37"/>
    <w:rsid w:val="00731775"/>
    <w:rsid w:val="00731DD3"/>
    <w:rsid w:val="00731EA3"/>
    <w:rsid w:val="00732387"/>
    <w:rsid w:val="0073238D"/>
    <w:rsid w:val="007325C1"/>
    <w:rsid w:val="00732C3C"/>
    <w:rsid w:val="0073337E"/>
    <w:rsid w:val="0073343C"/>
    <w:rsid w:val="007334CA"/>
    <w:rsid w:val="007335EE"/>
    <w:rsid w:val="00733D0D"/>
    <w:rsid w:val="0073401B"/>
    <w:rsid w:val="007344CF"/>
    <w:rsid w:val="00734634"/>
    <w:rsid w:val="00734715"/>
    <w:rsid w:val="00734B8D"/>
    <w:rsid w:val="00736185"/>
    <w:rsid w:val="007363FC"/>
    <w:rsid w:val="007366A8"/>
    <w:rsid w:val="0073688B"/>
    <w:rsid w:val="00736C3C"/>
    <w:rsid w:val="007371A7"/>
    <w:rsid w:val="007371DD"/>
    <w:rsid w:val="007373CA"/>
    <w:rsid w:val="00737DA7"/>
    <w:rsid w:val="00740A2F"/>
    <w:rsid w:val="00740D41"/>
    <w:rsid w:val="00740F10"/>
    <w:rsid w:val="00741E37"/>
    <w:rsid w:val="00741EA1"/>
    <w:rsid w:val="00742547"/>
    <w:rsid w:val="0074258D"/>
    <w:rsid w:val="00742AEA"/>
    <w:rsid w:val="00742D80"/>
    <w:rsid w:val="007431AB"/>
    <w:rsid w:val="00743568"/>
    <w:rsid w:val="00743800"/>
    <w:rsid w:val="00743C14"/>
    <w:rsid w:val="00743FAB"/>
    <w:rsid w:val="00744194"/>
    <w:rsid w:val="007442EA"/>
    <w:rsid w:val="00744547"/>
    <w:rsid w:val="0074485B"/>
    <w:rsid w:val="007448D9"/>
    <w:rsid w:val="00744E8F"/>
    <w:rsid w:val="00745158"/>
    <w:rsid w:val="007455D0"/>
    <w:rsid w:val="00745C47"/>
    <w:rsid w:val="00746145"/>
    <w:rsid w:val="007462CE"/>
    <w:rsid w:val="0074681E"/>
    <w:rsid w:val="00746954"/>
    <w:rsid w:val="00747A5F"/>
    <w:rsid w:val="00747C96"/>
    <w:rsid w:val="007501F2"/>
    <w:rsid w:val="007504CC"/>
    <w:rsid w:val="00750C3E"/>
    <w:rsid w:val="0075163D"/>
    <w:rsid w:val="00751C49"/>
    <w:rsid w:val="00751E15"/>
    <w:rsid w:val="00752415"/>
    <w:rsid w:val="0075300B"/>
    <w:rsid w:val="00753172"/>
    <w:rsid w:val="00753359"/>
    <w:rsid w:val="00753381"/>
    <w:rsid w:val="00753C89"/>
    <w:rsid w:val="00753D90"/>
    <w:rsid w:val="0075419D"/>
    <w:rsid w:val="0075449D"/>
    <w:rsid w:val="00754504"/>
    <w:rsid w:val="007549A5"/>
    <w:rsid w:val="007549CD"/>
    <w:rsid w:val="007551BE"/>
    <w:rsid w:val="007558E1"/>
    <w:rsid w:val="00755993"/>
    <w:rsid w:val="00755EA6"/>
    <w:rsid w:val="00755EF4"/>
    <w:rsid w:val="0075604C"/>
    <w:rsid w:val="007563C5"/>
    <w:rsid w:val="00756422"/>
    <w:rsid w:val="00756A66"/>
    <w:rsid w:val="007571C9"/>
    <w:rsid w:val="00757A25"/>
    <w:rsid w:val="00757AC1"/>
    <w:rsid w:val="007608B2"/>
    <w:rsid w:val="00760AD3"/>
    <w:rsid w:val="00760D63"/>
    <w:rsid w:val="0076106F"/>
    <w:rsid w:val="007611B0"/>
    <w:rsid w:val="007614E6"/>
    <w:rsid w:val="00761B4A"/>
    <w:rsid w:val="00761FA6"/>
    <w:rsid w:val="0076206A"/>
    <w:rsid w:val="00762980"/>
    <w:rsid w:val="00762A9B"/>
    <w:rsid w:val="007634F8"/>
    <w:rsid w:val="00763B74"/>
    <w:rsid w:val="00763D8D"/>
    <w:rsid w:val="00764179"/>
    <w:rsid w:val="00764A88"/>
    <w:rsid w:val="00764B8E"/>
    <w:rsid w:val="0076577A"/>
    <w:rsid w:val="00765EDE"/>
    <w:rsid w:val="00766024"/>
    <w:rsid w:val="007666E6"/>
    <w:rsid w:val="007667BF"/>
    <w:rsid w:val="007675D4"/>
    <w:rsid w:val="007676D4"/>
    <w:rsid w:val="007678CE"/>
    <w:rsid w:val="00767B8A"/>
    <w:rsid w:val="00767C94"/>
    <w:rsid w:val="00770800"/>
    <w:rsid w:val="00770B3C"/>
    <w:rsid w:val="0077139C"/>
    <w:rsid w:val="0077188F"/>
    <w:rsid w:val="0077273F"/>
    <w:rsid w:val="00772EBB"/>
    <w:rsid w:val="0077355C"/>
    <w:rsid w:val="00773568"/>
    <w:rsid w:val="0077393D"/>
    <w:rsid w:val="00773A07"/>
    <w:rsid w:val="00773F04"/>
    <w:rsid w:val="00773F53"/>
    <w:rsid w:val="00773FDA"/>
    <w:rsid w:val="0077401C"/>
    <w:rsid w:val="007740AC"/>
    <w:rsid w:val="0077414B"/>
    <w:rsid w:val="00774153"/>
    <w:rsid w:val="0077486D"/>
    <w:rsid w:val="00774928"/>
    <w:rsid w:val="00774AA0"/>
    <w:rsid w:val="00774FF7"/>
    <w:rsid w:val="0077501B"/>
    <w:rsid w:val="0077557D"/>
    <w:rsid w:val="007755ED"/>
    <w:rsid w:val="00776161"/>
    <w:rsid w:val="007762DC"/>
    <w:rsid w:val="00776BF5"/>
    <w:rsid w:val="00777286"/>
    <w:rsid w:val="007777FE"/>
    <w:rsid w:val="0077785A"/>
    <w:rsid w:val="00777B17"/>
    <w:rsid w:val="00780481"/>
    <w:rsid w:val="00780601"/>
    <w:rsid w:val="007807B8"/>
    <w:rsid w:val="007808D8"/>
    <w:rsid w:val="00780C22"/>
    <w:rsid w:val="00780C7E"/>
    <w:rsid w:val="0078192E"/>
    <w:rsid w:val="00781AA2"/>
    <w:rsid w:val="00781DA3"/>
    <w:rsid w:val="00781EE7"/>
    <w:rsid w:val="00781FDE"/>
    <w:rsid w:val="0078207E"/>
    <w:rsid w:val="00783393"/>
    <w:rsid w:val="007837F7"/>
    <w:rsid w:val="007838DE"/>
    <w:rsid w:val="00783C33"/>
    <w:rsid w:val="00784943"/>
    <w:rsid w:val="00785D6B"/>
    <w:rsid w:val="0078650E"/>
    <w:rsid w:val="00786769"/>
    <w:rsid w:val="00786FB5"/>
    <w:rsid w:val="007872DB"/>
    <w:rsid w:val="007874C8"/>
    <w:rsid w:val="00787C35"/>
    <w:rsid w:val="0079035A"/>
    <w:rsid w:val="00790517"/>
    <w:rsid w:val="0079119D"/>
    <w:rsid w:val="00791457"/>
    <w:rsid w:val="00791BC3"/>
    <w:rsid w:val="00792D58"/>
    <w:rsid w:val="0079389B"/>
    <w:rsid w:val="00793C2B"/>
    <w:rsid w:val="0079429F"/>
    <w:rsid w:val="007946EA"/>
    <w:rsid w:val="00794AAF"/>
    <w:rsid w:val="00794E55"/>
    <w:rsid w:val="0079513A"/>
    <w:rsid w:val="00795348"/>
    <w:rsid w:val="00795649"/>
    <w:rsid w:val="007956A1"/>
    <w:rsid w:val="00796668"/>
    <w:rsid w:val="00796750"/>
    <w:rsid w:val="00796EED"/>
    <w:rsid w:val="007A0708"/>
    <w:rsid w:val="007A071A"/>
    <w:rsid w:val="007A0A18"/>
    <w:rsid w:val="007A0FCD"/>
    <w:rsid w:val="007A11E6"/>
    <w:rsid w:val="007A2080"/>
    <w:rsid w:val="007A20A1"/>
    <w:rsid w:val="007A218B"/>
    <w:rsid w:val="007A22A1"/>
    <w:rsid w:val="007A23B2"/>
    <w:rsid w:val="007A29D0"/>
    <w:rsid w:val="007A2EC4"/>
    <w:rsid w:val="007A33F7"/>
    <w:rsid w:val="007A392C"/>
    <w:rsid w:val="007A52C5"/>
    <w:rsid w:val="007A582C"/>
    <w:rsid w:val="007A6117"/>
    <w:rsid w:val="007A6218"/>
    <w:rsid w:val="007A667C"/>
    <w:rsid w:val="007A695A"/>
    <w:rsid w:val="007A6CD0"/>
    <w:rsid w:val="007A6E42"/>
    <w:rsid w:val="007A6E61"/>
    <w:rsid w:val="007A6E8B"/>
    <w:rsid w:val="007A6EB1"/>
    <w:rsid w:val="007A6FC7"/>
    <w:rsid w:val="007A6FF1"/>
    <w:rsid w:val="007A7830"/>
    <w:rsid w:val="007A7C0A"/>
    <w:rsid w:val="007A7D1E"/>
    <w:rsid w:val="007A7DD3"/>
    <w:rsid w:val="007B019F"/>
    <w:rsid w:val="007B08FE"/>
    <w:rsid w:val="007B0A18"/>
    <w:rsid w:val="007B1013"/>
    <w:rsid w:val="007B1B24"/>
    <w:rsid w:val="007B28AC"/>
    <w:rsid w:val="007B3367"/>
    <w:rsid w:val="007B3476"/>
    <w:rsid w:val="007B3E12"/>
    <w:rsid w:val="007B4508"/>
    <w:rsid w:val="007B4F14"/>
    <w:rsid w:val="007B5FFB"/>
    <w:rsid w:val="007B63F0"/>
    <w:rsid w:val="007B74CE"/>
    <w:rsid w:val="007B7E0A"/>
    <w:rsid w:val="007C03F8"/>
    <w:rsid w:val="007C1066"/>
    <w:rsid w:val="007C1163"/>
    <w:rsid w:val="007C145C"/>
    <w:rsid w:val="007C1B1F"/>
    <w:rsid w:val="007C1FDD"/>
    <w:rsid w:val="007C2910"/>
    <w:rsid w:val="007C3462"/>
    <w:rsid w:val="007C36F9"/>
    <w:rsid w:val="007C3CBA"/>
    <w:rsid w:val="007C4245"/>
    <w:rsid w:val="007C4A75"/>
    <w:rsid w:val="007C4DE0"/>
    <w:rsid w:val="007C4E1E"/>
    <w:rsid w:val="007C4E9B"/>
    <w:rsid w:val="007C5145"/>
    <w:rsid w:val="007C5476"/>
    <w:rsid w:val="007C54A0"/>
    <w:rsid w:val="007C54B3"/>
    <w:rsid w:val="007C5966"/>
    <w:rsid w:val="007C5A18"/>
    <w:rsid w:val="007C5C03"/>
    <w:rsid w:val="007C5F01"/>
    <w:rsid w:val="007C5FEC"/>
    <w:rsid w:val="007C6A87"/>
    <w:rsid w:val="007C6CC8"/>
    <w:rsid w:val="007C6CCC"/>
    <w:rsid w:val="007C7325"/>
    <w:rsid w:val="007C73C1"/>
    <w:rsid w:val="007C7665"/>
    <w:rsid w:val="007C794C"/>
    <w:rsid w:val="007C7D27"/>
    <w:rsid w:val="007D0D98"/>
    <w:rsid w:val="007D0FBD"/>
    <w:rsid w:val="007D19E2"/>
    <w:rsid w:val="007D2102"/>
    <w:rsid w:val="007D2152"/>
    <w:rsid w:val="007D2292"/>
    <w:rsid w:val="007D239A"/>
    <w:rsid w:val="007D2707"/>
    <w:rsid w:val="007D2719"/>
    <w:rsid w:val="007D2CC8"/>
    <w:rsid w:val="007D2D10"/>
    <w:rsid w:val="007D2E61"/>
    <w:rsid w:val="007D369E"/>
    <w:rsid w:val="007D3834"/>
    <w:rsid w:val="007D3F7A"/>
    <w:rsid w:val="007D415F"/>
    <w:rsid w:val="007D443B"/>
    <w:rsid w:val="007D4848"/>
    <w:rsid w:val="007D4940"/>
    <w:rsid w:val="007D4AF6"/>
    <w:rsid w:val="007D4F21"/>
    <w:rsid w:val="007D4FBC"/>
    <w:rsid w:val="007D501F"/>
    <w:rsid w:val="007D55F1"/>
    <w:rsid w:val="007D5C5E"/>
    <w:rsid w:val="007D6486"/>
    <w:rsid w:val="007D6914"/>
    <w:rsid w:val="007D6EEA"/>
    <w:rsid w:val="007D6F00"/>
    <w:rsid w:val="007D7830"/>
    <w:rsid w:val="007D7D9E"/>
    <w:rsid w:val="007E048D"/>
    <w:rsid w:val="007E04B2"/>
    <w:rsid w:val="007E0BBD"/>
    <w:rsid w:val="007E0BD1"/>
    <w:rsid w:val="007E0C99"/>
    <w:rsid w:val="007E0E9F"/>
    <w:rsid w:val="007E1356"/>
    <w:rsid w:val="007E13E2"/>
    <w:rsid w:val="007E19E3"/>
    <w:rsid w:val="007E1EA0"/>
    <w:rsid w:val="007E1F0C"/>
    <w:rsid w:val="007E2665"/>
    <w:rsid w:val="007E32BC"/>
    <w:rsid w:val="007E4006"/>
    <w:rsid w:val="007E4292"/>
    <w:rsid w:val="007E457E"/>
    <w:rsid w:val="007E4839"/>
    <w:rsid w:val="007E4C97"/>
    <w:rsid w:val="007E4F2B"/>
    <w:rsid w:val="007E5350"/>
    <w:rsid w:val="007E563A"/>
    <w:rsid w:val="007E5AA0"/>
    <w:rsid w:val="007E5EF6"/>
    <w:rsid w:val="007E634C"/>
    <w:rsid w:val="007E6CF1"/>
    <w:rsid w:val="007E6EEE"/>
    <w:rsid w:val="007E6F6A"/>
    <w:rsid w:val="007E70D0"/>
    <w:rsid w:val="007E72F1"/>
    <w:rsid w:val="007E7AC7"/>
    <w:rsid w:val="007E7F85"/>
    <w:rsid w:val="007F06A8"/>
    <w:rsid w:val="007F0824"/>
    <w:rsid w:val="007F09AD"/>
    <w:rsid w:val="007F0FCD"/>
    <w:rsid w:val="007F12B4"/>
    <w:rsid w:val="007F14E9"/>
    <w:rsid w:val="007F1746"/>
    <w:rsid w:val="007F1EF5"/>
    <w:rsid w:val="007F2AD0"/>
    <w:rsid w:val="007F2C5A"/>
    <w:rsid w:val="007F3834"/>
    <w:rsid w:val="007F3887"/>
    <w:rsid w:val="007F3BFB"/>
    <w:rsid w:val="007F3CD1"/>
    <w:rsid w:val="007F4279"/>
    <w:rsid w:val="007F51F9"/>
    <w:rsid w:val="007F5873"/>
    <w:rsid w:val="007F5987"/>
    <w:rsid w:val="007F5BC5"/>
    <w:rsid w:val="007F62B3"/>
    <w:rsid w:val="007F63BF"/>
    <w:rsid w:val="007F6595"/>
    <w:rsid w:val="007F6B57"/>
    <w:rsid w:val="007F6DCE"/>
    <w:rsid w:val="007F7466"/>
    <w:rsid w:val="007F7A6B"/>
    <w:rsid w:val="007F7EA4"/>
    <w:rsid w:val="00800541"/>
    <w:rsid w:val="008014EA"/>
    <w:rsid w:val="00801883"/>
    <w:rsid w:val="00802017"/>
    <w:rsid w:val="00802752"/>
    <w:rsid w:val="00803024"/>
    <w:rsid w:val="0080358D"/>
    <w:rsid w:val="00803BCF"/>
    <w:rsid w:val="00803D7B"/>
    <w:rsid w:val="00804642"/>
    <w:rsid w:val="00804F93"/>
    <w:rsid w:val="00805061"/>
    <w:rsid w:val="00805D6A"/>
    <w:rsid w:val="00805F8B"/>
    <w:rsid w:val="0080622E"/>
    <w:rsid w:val="008062E1"/>
    <w:rsid w:val="0080693E"/>
    <w:rsid w:val="00807105"/>
    <w:rsid w:val="00807162"/>
    <w:rsid w:val="008078BF"/>
    <w:rsid w:val="00807B39"/>
    <w:rsid w:val="008102B6"/>
    <w:rsid w:val="008103A0"/>
    <w:rsid w:val="008105CA"/>
    <w:rsid w:val="00810623"/>
    <w:rsid w:val="008108AD"/>
    <w:rsid w:val="00810BB7"/>
    <w:rsid w:val="00810DA2"/>
    <w:rsid w:val="00810DCC"/>
    <w:rsid w:val="00810EF5"/>
    <w:rsid w:val="00810F8E"/>
    <w:rsid w:val="00811032"/>
    <w:rsid w:val="008118E9"/>
    <w:rsid w:val="00812202"/>
    <w:rsid w:val="0081244B"/>
    <w:rsid w:val="008126A0"/>
    <w:rsid w:val="008128C3"/>
    <w:rsid w:val="00812B3D"/>
    <w:rsid w:val="008130EE"/>
    <w:rsid w:val="00813156"/>
    <w:rsid w:val="0081379E"/>
    <w:rsid w:val="00813B24"/>
    <w:rsid w:val="00813B28"/>
    <w:rsid w:val="008142E4"/>
    <w:rsid w:val="00815379"/>
    <w:rsid w:val="008153BC"/>
    <w:rsid w:val="00815DBD"/>
    <w:rsid w:val="00816081"/>
    <w:rsid w:val="008172A7"/>
    <w:rsid w:val="00817BDB"/>
    <w:rsid w:val="00817FCF"/>
    <w:rsid w:val="00820073"/>
    <w:rsid w:val="00820147"/>
    <w:rsid w:val="008204DB"/>
    <w:rsid w:val="008208E7"/>
    <w:rsid w:val="00820A41"/>
    <w:rsid w:val="00820EEA"/>
    <w:rsid w:val="008213AC"/>
    <w:rsid w:val="008216D7"/>
    <w:rsid w:val="008216E9"/>
    <w:rsid w:val="00821A19"/>
    <w:rsid w:val="00821E57"/>
    <w:rsid w:val="00822274"/>
    <w:rsid w:val="008234D4"/>
    <w:rsid w:val="00824847"/>
    <w:rsid w:val="00824B6A"/>
    <w:rsid w:val="00824E3D"/>
    <w:rsid w:val="0082500E"/>
    <w:rsid w:val="0082523E"/>
    <w:rsid w:val="0082544A"/>
    <w:rsid w:val="008256B5"/>
    <w:rsid w:val="0082575C"/>
    <w:rsid w:val="008258D5"/>
    <w:rsid w:val="008264A1"/>
    <w:rsid w:val="00826547"/>
    <w:rsid w:val="0082679D"/>
    <w:rsid w:val="008269C3"/>
    <w:rsid w:val="00826A08"/>
    <w:rsid w:val="00826A46"/>
    <w:rsid w:val="00826B61"/>
    <w:rsid w:val="00826DB7"/>
    <w:rsid w:val="00827484"/>
    <w:rsid w:val="008274F3"/>
    <w:rsid w:val="00827811"/>
    <w:rsid w:val="00827993"/>
    <w:rsid w:val="00827E3B"/>
    <w:rsid w:val="008306FF"/>
    <w:rsid w:val="008307AD"/>
    <w:rsid w:val="00830AB4"/>
    <w:rsid w:val="00830B5C"/>
    <w:rsid w:val="00830DF1"/>
    <w:rsid w:val="0083143C"/>
    <w:rsid w:val="00831F90"/>
    <w:rsid w:val="0083222E"/>
    <w:rsid w:val="008325ED"/>
    <w:rsid w:val="008325FF"/>
    <w:rsid w:val="008326A1"/>
    <w:rsid w:val="008328DA"/>
    <w:rsid w:val="0083311B"/>
    <w:rsid w:val="008332C6"/>
    <w:rsid w:val="0083443F"/>
    <w:rsid w:val="0083485C"/>
    <w:rsid w:val="00834AEF"/>
    <w:rsid w:val="00834F41"/>
    <w:rsid w:val="00834F58"/>
    <w:rsid w:val="00835616"/>
    <w:rsid w:val="00835E1F"/>
    <w:rsid w:val="0083619D"/>
    <w:rsid w:val="0083631C"/>
    <w:rsid w:val="0083694B"/>
    <w:rsid w:val="00836EBA"/>
    <w:rsid w:val="00840040"/>
    <w:rsid w:val="0084048C"/>
    <w:rsid w:val="00840AC9"/>
    <w:rsid w:val="00841806"/>
    <w:rsid w:val="0084181F"/>
    <w:rsid w:val="00842C64"/>
    <w:rsid w:val="00842D78"/>
    <w:rsid w:val="00843100"/>
    <w:rsid w:val="0084310F"/>
    <w:rsid w:val="00843236"/>
    <w:rsid w:val="00843577"/>
    <w:rsid w:val="008437C6"/>
    <w:rsid w:val="00844A8D"/>
    <w:rsid w:val="00844AD6"/>
    <w:rsid w:val="00844BE3"/>
    <w:rsid w:val="00844C21"/>
    <w:rsid w:val="008450A2"/>
    <w:rsid w:val="008451DF"/>
    <w:rsid w:val="00845512"/>
    <w:rsid w:val="0084586B"/>
    <w:rsid w:val="008464CD"/>
    <w:rsid w:val="00846502"/>
    <w:rsid w:val="00846C5D"/>
    <w:rsid w:val="00846E49"/>
    <w:rsid w:val="008470D7"/>
    <w:rsid w:val="00847CBE"/>
    <w:rsid w:val="0085041C"/>
    <w:rsid w:val="008506CF"/>
    <w:rsid w:val="00850C0A"/>
    <w:rsid w:val="00850E42"/>
    <w:rsid w:val="00850F12"/>
    <w:rsid w:val="0085133B"/>
    <w:rsid w:val="00851BAC"/>
    <w:rsid w:val="00852079"/>
    <w:rsid w:val="008523A3"/>
    <w:rsid w:val="0085249B"/>
    <w:rsid w:val="0085264E"/>
    <w:rsid w:val="00852712"/>
    <w:rsid w:val="008530AF"/>
    <w:rsid w:val="00853153"/>
    <w:rsid w:val="00853520"/>
    <w:rsid w:val="00853681"/>
    <w:rsid w:val="00853885"/>
    <w:rsid w:val="00853B00"/>
    <w:rsid w:val="00854510"/>
    <w:rsid w:val="008546B9"/>
    <w:rsid w:val="00854722"/>
    <w:rsid w:val="0085478E"/>
    <w:rsid w:val="00854F45"/>
    <w:rsid w:val="008550E8"/>
    <w:rsid w:val="0085525B"/>
    <w:rsid w:val="008558DB"/>
    <w:rsid w:val="00855BDB"/>
    <w:rsid w:val="00855EBA"/>
    <w:rsid w:val="008562FD"/>
    <w:rsid w:val="008563CB"/>
    <w:rsid w:val="00856414"/>
    <w:rsid w:val="00856844"/>
    <w:rsid w:val="0085762E"/>
    <w:rsid w:val="0085779B"/>
    <w:rsid w:val="00857C06"/>
    <w:rsid w:val="00860949"/>
    <w:rsid w:val="00860D5D"/>
    <w:rsid w:val="00860E46"/>
    <w:rsid w:val="00860FE5"/>
    <w:rsid w:val="008616A4"/>
    <w:rsid w:val="00861CE1"/>
    <w:rsid w:val="0086238A"/>
    <w:rsid w:val="0086256A"/>
    <w:rsid w:val="00862D11"/>
    <w:rsid w:val="00863921"/>
    <w:rsid w:val="00863F09"/>
    <w:rsid w:val="00864428"/>
    <w:rsid w:val="0086456B"/>
    <w:rsid w:val="0086520E"/>
    <w:rsid w:val="00865818"/>
    <w:rsid w:val="0086583F"/>
    <w:rsid w:val="00865D33"/>
    <w:rsid w:val="00865DF5"/>
    <w:rsid w:val="00865E90"/>
    <w:rsid w:val="00866F4C"/>
    <w:rsid w:val="00867A4F"/>
    <w:rsid w:val="00867DBF"/>
    <w:rsid w:val="00870130"/>
    <w:rsid w:val="008705BB"/>
    <w:rsid w:val="008708F8"/>
    <w:rsid w:val="0087139F"/>
    <w:rsid w:val="00871ACA"/>
    <w:rsid w:val="00871D5A"/>
    <w:rsid w:val="00871F6C"/>
    <w:rsid w:val="00872895"/>
    <w:rsid w:val="00872B13"/>
    <w:rsid w:val="00872B4B"/>
    <w:rsid w:val="00873276"/>
    <w:rsid w:val="0087334A"/>
    <w:rsid w:val="00873A5C"/>
    <w:rsid w:val="00873C2E"/>
    <w:rsid w:val="00873EDB"/>
    <w:rsid w:val="0087441F"/>
    <w:rsid w:val="00874449"/>
    <w:rsid w:val="00874455"/>
    <w:rsid w:val="0087456E"/>
    <w:rsid w:val="00874771"/>
    <w:rsid w:val="008748E3"/>
    <w:rsid w:val="0087499F"/>
    <w:rsid w:val="00875254"/>
    <w:rsid w:val="0087584E"/>
    <w:rsid w:val="00875DF2"/>
    <w:rsid w:val="00875EA8"/>
    <w:rsid w:val="008760B6"/>
    <w:rsid w:val="00876211"/>
    <w:rsid w:val="008769AD"/>
    <w:rsid w:val="00876AC5"/>
    <w:rsid w:val="008771D7"/>
    <w:rsid w:val="008773B0"/>
    <w:rsid w:val="008774E7"/>
    <w:rsid w:val="00880369"/>
    <w:rsid w:val="008805DD"/>
    <w:rsid w:val="00880D27"/>
    <w:rsid w:val="00882296"/>
    <w:rsid w:val="00882651"/>
    <w:rsid w:val="00882E0D"/>
    <w:rsid w:val="00883478"/>
    <w:rsid w:val="008836AB"/>
    <w:rsid w:val="008837EE"/>
    <w:rsid w:val="00883ECF"/>
    <w:rsid w:val="0088404C"/>
    <w:rsid w:val="0088495D"/>
    <w:rsid w:val="00884A69"/>
    <w:rsid w:val="00884CBF"/>
    <w:rsid w:val="00884CDE"/>
    <w:rsid w:val="00884CE7"/>
    <w:rsid w:val="00884EC6"/>
    <w:rsid w:val="008850CA"/>
    <w:rsid w:val="00885A2A"/>
    <w:rsid w:val="00885AC3"/>
    <w:rsid w:val="008861E1"/>
    <w:rsid w:val="008871A0"/>
    <w:rsid w:val="008872D7"/>
    <w:rsid w:val="0088766E"/>
    <w:rsid w:val="00887A80"/>
    <w:rsid w:val="00887B39"/>
    <w:rsid w:val="00890D2F"/>
    <w:rsid w:val="008917C7"/>
    <w:rsid w:val="008918E7"/>
    <w:rsid w:val="00892091"/>
    <w:rsid w:val="00892490"/>
    <w:rsid w:val="008929EA"/>
    <w:rsid w:val="00892B43"/>
    <w:rsid w:val="00892EF6"/>
    <w:rsid w:val="0089319B"/>
    <w:rsid w:val="008931CF"/>
    <w:rsid w:val="008931F8"/>
    <w:rsid w:val="0089323F"/>
    <w:rsid w:val="0089357B"/>
    <w:rsid w:val="008936F8"/>
    <w:rsid w:val="00894554"/>
    <w:rsid w:val="008946DD"/>
    <w:rsid w:val="00894936"/>
    <w:rsid w:val="008949F2"/>
    <w:rsid w:val="00894D01"/>
    <w:rsid w:val="00894D1C"/>
    <w:rsid w:val="008950DB"/>
    <w:rsid w:val="00895251"/>
    <w:rsid w:val="008955EE"/>
    <w:rsid w:val="00895670"/>
    <w:rsid w:val="008956BD"/>
    <w:rsid w:val="00895DB2"/>
    <w:rsid w:val="0089621F"/>
    <w:rsid w:val="00896B37"/>
    <w:rsid w:val="0089771D"/>
    <w:rsid w:val="008978AD"/>
    <w:rsid w:val="008A0654"/>
    <w:rsid w:val="008A0A46"/>
    <w:rsid w:val="008A0EE7"/>
    <w:rsid w:val="008A0F21"/>
    <w:rsid w:val="008A0FE5"/>
    <w:rsid w:val="008A12B4"/>
    <w:rsid w:val="008A149F"/>
    <w:rsid w:val="008A17C1"/>
    <w:rsid w:val="008A199B"/>
    <w:rsid w:val="008A1B97"/>
    <w:rsid w:val="008A1D22"/>
    <w:rsid w:val="008A252E"/>
    <w:rsid w:val="008A2760"/>
    <w:rsid w:val="008A27AC"/>
    <w:rsid w:val="008A2C25"/>
    <w:rsid w:val="008A34DF"/>
    <w:rsid w:val="008A3A79"/>
    <w:rsid w:val="008A3DE0"/>
    <w:rsid w:val="008A3F80"/>
    <w:rsid w:val="008A3F9D"/>
    <w:rsid w:val="008A4248"/>
    <w:rsid w:val="008A4587"/>
    <w:rsid w:val="008A4836"/>
    <w:rsid w:val="008A4AE6"/>
    <w:rsid w:val="008A4D3C"/>
    <w:rsid w:val="008A4DD1"/>
    <w:rsid w:val="008A51ED"/>
    <w:rsid w:val="008A53BD"/>
    <w:rsid w:val="008A647A"/>
    <w:rsid w:val="008A67A6"/>
    <w:rsid w:val="008A6935"/>
    <w:rsid w:val="008A6BDF"/>
    <w:rsid w:val="008A7DBE"/>
    <w:rsid w:val="008A7E9C"/>
    <w:rsid w:val="008B00EE"/>
    <w:rsid w:val="008B01D7"/>
    <w:rsid w:val="008B04A5"/>
    <w:rsid w:val="008B04F0"/>
    <w:rsid w:val="008B09B9"/>
    <w:rsid w:val="008B0CEC"/>
    <w:rsid w:val="008B0F27"/>
    <w:rsid w:val="008B1117"/>
    <w:rsid w:val="008B1607"/>
    <w:rsid w:val="008B203E"/>
    <w:rsid w:val="008B244A"/>
    <w:rsid w:val="008B2784"/>
    <w:rsid w:val="008B34B3"/>
    <w:rsid w:val="008B4488"/>
    <w:rsid w:val="008B4599"/>
    <w:rsid w:val="008B46F1"/>
    <w:rsid w:val="008B4C95"/>
    <w:rsid w:val="008B5331"/>
    <w:rsid w:val="008B5419"/>
    <w:rsid w:val="008B557B"/>
    <w:rsid w:val="008B5679"/>
    <w:rsid w:val="008B656C"/>
    <w:rsid w:val="008B6DC5"/>
    <w:rsid w:val="008B73A6"/>
    <w:rsid w:val="008B7558"/>
    <w:rsid w:val="008B7888"/>
    <w:rsid w:val="008B792F"/>
    <w:rsid w:val="008B7963"/>
    <w:rsid w:val="008B7E2E"/>
    <w:rsid w:val="008B7FA4"/>
    <w:rsid w:val="008C077A"/>
    <w:rsid w:val="008C114F"/>
    <w:rsid w:val="008C1186"/>
    <w:rsid w:val="008C1350"/>
    <w:rsid w:val="008C13F3"/>
    <w:rsid w:val="008C1731"/>
    <w:rsid w:val="008C19D1"/>
    <w:rsid w:val="008C1A1F"/>
    <w:rsid w:val="008C1AE4"/>
    <w:rsid w:val="008C1DEF"/>
    <w:rsid w:val="008C2A8E"/>
    <w:rsid w:val="008C2C80"/>
    <w:rsid w:val="008C2FA2"/>
    <w:rsid w:val="008C31BE"/>
    <w:rsid w:val="008C3721"/>
    <w:rsid w:val="008C3842"/>
    <w:rsid w:val="008C3E6C"/>
    <w:rsid w:val="008C47C8"/>
    <w:rsid w:val="008C4BBF"/>
    <w:rsid w:val="008C4E62"/>
    <w:rsid w:val="008C5103"/>
    <w:rsid w:val="008C5BBE"/>
    <w:rsid w:val="008C5BF1"/>
    <w:rsid w:val="008C5BF4"/>
    <w:rsid w:val="008C5C88"/>
    <w:rsid w:val="008C5FD9"/>
    <w:rsid w:val="008C681B"/>
    <w:rsid w:val="008C6A77"/>
    <w:rsid w:val="008C6D83"/>
    <w:rsid w:val="008C7414"/>
    <w:rsid w:val="008C74E2"/>
    <w:rsid w:val="008C7A99"/>
    <w:rsid w:val="008D0372"/>
    <w:rsid w:val="008D11A6"/>
    <w:rsid w:val="008D1F93"/>
    <w:rsid w:val="008D240D"/>
    <w:rsid w:val="008D2643"/>
    <w:rsid w:val="008D2855"/>
    <w:rsid w:val="008D3053"/>
    <w:rsid w:val="008D3E52"/>
    <w:rsid w:val="008D41F5"/>
    <w:rsid w:val="008D42FF"/>
    <w:rsid w:val="008D43D7"/>
    <w:rsid w:val="008D4493"/>
    <w:rsid w:val="008D4C7C"/>
    <w:rsid w:val="008D55BA"/>
    <w:rsid w:val="008D5E04"/>
    <w:rsid w:val="008D62A0"/>
    <w:rsid w:val="008D63E0"/>
    <w:rsid w:val="008D664A"/>
    <w:rsid w:val="008D68CE"/>
    <w:rsid w:val="008D6BA9"/>
    <w:rsid w:val="008D6F4A"/>
    <w:rsid w:val="008D71B2"/>
    <w:rsid w:val="008D71CB"/>
    <w:rsid w:val="008D7224"/>
    <w:rsid w:val="008D7527"/>
    <w:rsid w:val="008D75D1"/>
    <w:rsid w:val="008E054F"/>
    <w:rsid w:val="008E07A1"/>
    <w:rsid w:val="008E0DE7"/>
    <w:rsid w:val="008E0F52"/>
    <w:rsid w:val="008E11DD"/>
    <w:rsid w:val="008E14F1"/>
    <w:rsid w:val="008E1831"/>
    <w:rsid w:val="008E1A88"/>
    <w:rsid w:val="008E20C8"/>
    <w:rsid w:val="008E26A7"/>
    <w:rsid w:val="008E286B"/>
    <w:rsid w:val="008E2948"/>
    <w:rsid w:val="008E29DD"/>
    <w:rsid w:val="008E2BDC"/>
    <w:rsid w:val="008E2C97"/>
    <w:rsid w:val="008E3026"/>
    <w:rsid w:val="008E32BD"/>
    <w:rsid w:val="008E3513"/>
    <w:rsid w:val="008E3901"/>
    <w:rsid w:val="008E3A5E"/>
    <w:rsid w:val="008E3E31"/>
    <w:rsid w:val="008E3F82"/>
    <w:rsid w:val="008E4181"/>
    <w:rsid w:val="008E4AC5"/>
    <w:rsid w:val="008E4BD9"/>
    <w:rsid w:val="008E4EDD"/>
    <w:rsid w:val="008E5FD2"/>
    <w:rsid w:val="008E63D4"/>
    <w:rsid w:val="008E6796"/>
    <w:rsid w:val="008E6A23"/>
    <w:rsid w:val="008E7E06"/>
    <w:rsid w:val="008F0500"/>
    <w:rsid w:val="008F19B2"/>
    <w:rsid w:val="008F1A7B"/>
    <w:rsid w:val="008F242E"/>
    <w:rsid w:val="008F2ABE"/>
    <w:rsid w:val="008F2B52"/>
    <w:rsid w:val="008F2CB7"/>
    <w:rsid w:val="008F2DDD"/>
    <w:rsid w:val="008F2E1C"/>
    <w:rsid w:val="008F3B56"/>
    <w:rsid w:val="008F3DC3"/>
    <w:rsid w:val="008F4545"/>
    <w:rsid w:val="008F47CB"/>
    <w:rsid w:val="008F4EAC"/>
    <w:rsid w:val="008F575A"/>
    <w:rsid w:val="008F59F3"/>
    <w:rsid w:val="008F5D63"/>
    <w:rsid w:val="008F6265"/>
    <w:rsid w:val="008F6295"/>
    <w:rsid w:val="008F68FA"/>
    <w:rsid w:val="008F6B80"/>
    <w:rsid w:val="008F6C5C"/>
    <w:rsid w:val="008F6F8D"/>
    <w:rsid w:val="008F73AC"/>
    <w:rsid w:val="00900CFE"/>
    <w:rsid w:val="00901A87"/>
    <w:rsid w:val="00901E25"/>
    <w:rsid w:val="0090238A"/>
    <w:rsid w:val="009028D6"/>
    <w:rsid w:val="00902D30"/>
    <w:rsid w:val="00903494"/>
    <w:rsid w:val="0090386F"/>
    <w:rsid w:val="00903BBF"/>
    <w:rsid w:val="00904046"/>
    <w:rsid w:val="00904674"/>
    <w:rsid w:val="009048A3"/>
    <w:rsid w:val="00904A19"/>
    <w:rsid w:val="00904D3A"/>
    <w:rsid w:val="00905076"/>
    <w:rsid w:val="009050FD"/>
    <w:rsid w:val="00905173"/>
    <w:rsid w:val="009053E7"/>
    <w:rsid w:val="00905B84"/>
    <w:rsid w:val="00905F6A"/>
    <w:rsid w:val="00905FE8"/>
    <w:rsid w:val="0090611E"/>
    <w:rsid w:val="00907204"/>
    <w:rsid w:val="00907661"/>
    <w:rsid w:val="00907C2F"/>
    <w:rsid w:val="00907D96"/>
    <w:rsid w:val="00907E43"/>
    <w:rsid w:val="009107E4"/>
    <w:rsid w:val="00910804"/>
    <w:rsid w:val="00910E23"/>
    <w:rsid w:val="00911412"/>
    <w:rsid w:val="00911585"/>
    <w:rsid w:val="00911BBD"/>
    <w:rsid w:val="00912239"/>
    <w:rsid w:val="00912732"/>
    <w:rsid w:val="00912B18"/>
    <w:rsid w:val="00913416"/>
    <w:rsid w:val="00913646"/>
    <w:rsid w:val="00913A2D"/>
    <w:rsid w:val="00913DDC"/>
    <w:rsid w:val="00913FE5"/>
    <w:rsid w:val="00914162"/>
    <w:rsid w:val="009141A1"/>
    <w:rsid w:val="00914419"/>
    <w:rsid w:val="00914913"/>
    <w:rsid w:val="009155CB"/>
    <w:rsid w:val="009158E4"/>
    <w:rsid w:val="00915A50"/>
    <w:rsid w:val="00915C39"/>
    <w:rsid w:val="00915E1C"/>
    <w:rsid w:val="00915EF4"/>
    <w:rsid w:val="00916000"/>
    <w:rsid w:val="00916564"/>
    <w:rsid w:val="0091670A"/>
    <w:rsid w:val="00916944"/>
    <w:rsid w:val="00916D05"/>
    <w:rsid w:val="00916E96"/>
    <w:rsid w:val="00917099"/>
    <w:rsid w:val="00917108"/>
    <w:rsid w:val="009174D3"/>
    <w:rsid w:val="00917780"/>
    <w:rsid w:val="00920320"/>
    <w:rsid w:val="0092048F"/>
    <w:rsid w:val="00920610"/>
    <w:rsid w:val="0092061D"/>
    <w:rsid w:val="009206BB"/>
    <w:rsid w:val="009206D4"/>
    <w:rsid w:val="00920709"/>
    <w:rsid w:val="009209AA"/>
    <w:rsid w:val="00921512"/>
    <w:rsid w:val="00921A12"/>
    <w:rsid w:val="009224D3"/>
    <w:rsid w:val="0092299F"/>
    <w:rsid w:val="00922D96"/>
    <w:rsid w:val="00922DD8"/>
    <w:rsid w:val="009231F0"/>
    <w:rsid w:val="00923A02"/>
    <w:rsid w:val="00923BB0"/>
    <w:rsid w:val="009240C7"/>
    <w:rsid w:val="00924528"/>
    <w:rsid w:val="0092462A"/>
    <w:rsid w:val="00924847"/>
    <w:rsid w:val="00925296"/>
    <w:rsid w:val="009252E8"/>
    <w:rsid w:val="0092550E"/>
    <w:rsid w:val="009256F9"/>
    <w:rsid w:val="00925777"/>
    <w:rsid w:val="009259CA"/>
    <w:rsid w:val="00925DE7"/>
    <w:rsid w:val="009268B2"/>
    <w:rsid w:val="00926A58"/>
    <w:rsid w:val="00926B71"/>
    <w:rsid w:val="00926CEF"/>
    <w:rsid w:val="0092705E"/>
    <w:rsid w:val="00927792"/>
    <w:rsid w:val="00927848"/>
    <w:rsid w:val="00927EBF"/>
    <w:rsid w:val="009300AE"/>
    <w:rsid w:val="009304A3"/>
    <w:rsid w:val="00930DD5"/>
    <w:rsid w:val="00930E2D"/>
    <w:rsid w:val="009319AE"/>
    <w:rsid w:val="00932A0D"/>
    <w:rsid w:val="0093313F"/>
    <w:rsid w:val="0093335D"/>
    <w:rsid w:val="00933A38"/>
    <w:rsid w:val="00933EFE"/>
    <w:rsid w:val="00934134"/>
    <w:rsid w:val="009342F5"/>
    <w:rsid w:val="00934336"/>
    <w:rsid w:val="00934D16"/>
    <w:rsid w:val="0093521C"/>
    <w:rsid w:val="00935695"/>
    <w:rsid w:val="00936ABC"/>
    <w:rsid w:val="00936C38"/>
    <w:rsid w:val="00937681"/>
    <w:rsid w:val="009379A7"/>
    <w:rsid w:val="00937A1C"/>
    <w:rsid w:val="00937F28"/>
    <w:rsid w:val="00940055"/>
    <w:rsid w:val="0094019A"/>
    <w:rsid w:val="00940A3F"/>
    <w:rsid w:val="00940AF0"/>
    <w:rsid w:val="00940E47"/>
    <w:rsid w:val="00941316"/>
    <w:rsid w:val="00941B55"/>
    <w:rsid w:val="00941E70"/>
    <w:rsid w:val="00941EFD"/>
    <w:rsid w:val="00942474"/>
    <w:rsid w:val="00942572"/>
    <w:rsid w:val="0094257C"/>
    <w:rsid w:val="00942FB6"/>
    <w:rsid w:val="009443E5"/>
    <w:rsid w:val="00944C1D"/>
    <w:rsid w:val="009454E6"/>
    <w:rsid w:val="00945629"/>
    <w:rsid w:val="009458CF"/>
    <w:rsid w:val="00945A22"/>
    <w:rsid w:val="00945D34"/>
    <w:rsid w:val="00945E13"/>
    <w:rsid w:val="00946086"/>
    <w:rsid w:val="00946272"/>
    <w:rsid w:val="00946295"/>
    <w:rsid w:val="009465AE"/>
    <w:rsid w:val="00946A24"/>
    <w:rsid w:val="00947032"/>
    <w:rsid w:val="0094776E"/>
    <w:rsid w:val="00947B0F"/>
    <w:rsid w:val="00947E67"/>
    <w:rsid w:val="00947FA3"/>
    <w:rsid w:val="00947FA5"/>
    <w:rsid w:val="00950158"/>
    <w:rsid w:val="009528FE"/>
    <w:rsid w:val="00952AA8"/>
    <w:rsid w:val="00952C32"/>
    <w:rsid w:val="00952F2E"/>
    <w:rsid w:val="0095362A"/>
    <w:rsid w:val="0095371C"/>
    <w:rsid w:val="00953B78"/>
    <w:rsid w:val="00954E91"/>
    <w:rsid w:val="00955238"/>
    <w:rsid w:val="009552CD"/>
    <w:rsid w:val="00955345"/>
    <w:rsid w:val="0095551F"/>
    <w:rsid w:val="009555DE"/>
    <w:rsid w:val="0095596B"/>
    <w:rsid w:val="0095617B"/>
    <w:rsid w:val="00956898"/>
    <w:rsid w:val="00956C36"/>
    <w:rsid w:val="009573EE"/>
    <w:rsid w:val="00957908"/>
    <w:rsid w:val="00957988"/>
    <w:rsid w:val="009579E7"/>
    <w:rsid w:val="00957F38"/>
    <w:rsid w:val="00957FF3"/>
    <w:rsid w:val="0096005D"/>
    <w:rsid w:val="009600C0"/>
    <w:rsid w:val="0096032F"/>
    <w:rsid w:val="00960471"/>
    <w:rsid w:val="009605D1"/>
    <w:rsid w:val="00960A13"/>
    <w:rsid w:val="00960B97"/>
    <w:rsid w:val="00960D0D"/>
    <w:rsid w:val="00961058"/>
    <w:rsid w:val="009610D9"/>
    <w:rsid w:val="00961285"/>
    <w:rsid w:val="00961493"/>
    <w:rsid w:val="009614AB"/>
    <w:rsid w:val="0096189B"/>
    <w:rsid w:val="00961B77"/>
    <w:rsid w:val="00961D80"/>
    <w:rsid w:val="00961E11"/>
    <w:rsid w:val="00962BA1"/>
    <w:rsid w:val="00962CB7"/>
    <w:rsid w:val="009636F0"/>
    <w:rsid w:val="00963C89"/>
    <w:rsid w:val="009645FB"/>
    <w:rsid w:val="00964AA4"/>
    <w:rsid w:val="00964BD9"/>
    <w:rsid w:val="00964DCB"/>
    <w:rsid w:val="00965947"/>
    <w:rsid w:val="00965DB8"/>
    <w:rsid w:val="009663E8"/>
    <w:rsid w:val="00966596"/>
    <w:rsid w:val="0096665A"/>
    <w:rsid w:val="00966FDB"/>
    <w:rsid w:val="0096721B"/>
    <w:rsid w:val="00967274"/>
    <w:rsid w:val="009675CC"/>
    <w:rsid w:val="009677B9"/>
    <w:rsid w:val="009700DB"/>
    <w:rsid w:val="00970804"/>
    <w:rsid w:val="00970B85"/>
    <w:rsid w:val="00971033"/>
    <w:rsid w:val="009710A7"/>
    <w:rsid w:val="00971CBC"/>
    <w:rsid w:val="00971F89"/>
    <w:rsid w:val="0097209D"/>
    <w:rsid w:val="009720FD"/>
    <w:rsid w:val="0097218E"/>
    <w:rsid w:val="00972746"/>
    <w:rsid w:val="00972B78"/>
    <w:rsid w:val="00972BA4"/>
    <w:rsid w:val="00972EA0"/>
    <w:rsid w:val="00972EC0"/>
    <w:rsid w:val="00972F55"/>
    <w:rsid w:val="0097338C"/>
    <w:rsid w:val="009737E2"/>
    <w:rsid w:val="00973D5E"/>
    <w:rsid w:val="0097407A"/>
    <w:rsid w:val="009740A8"/>
    <w:rsid w:val="00974526"/>
    <w:rsid w:val="00974B19"/>
    <w:rsid w:val="009752BE"/>
    <w:rsid w:val="00975616"/>
    <w:rsid w:val="009759AA"/>
    <w:rsid w:val="00975AAD"/>
    <w:rsid w:val="00975BC4"/>
    <w:rsid w:val="00975D3C"/>
    <w:rsid w:val="00975EC8"/>
    <w:rsid w:val="009764B6"/>
    <w:rsid w:val="009767B2"/>
    <w:rsid w:val="00976A8A"/>
    <w:rsid w:val="00976B18"/>
    <w:rsid w:val="00977ACC"/>
    <w:rsid w:val="00977BC5"/>
    <w:rsid w:val="00980246"/>
    <w:rsid w:val="009805FE"/>
    <w:rsid w:val="00980AEF"/>
    <w:rsid w:val="00980D4A"/>
    <w:rsid w:val="009814D2"/>
    <w:rsid w:val="009816B8"/>
    <w:rsid w:val="00981924"/>
    <w:rsid w:val="009819B0"/>
    <w:rsid w:val="009825F6"/>
    <w:rsid w:val="00982731"/>
    <w:rsid w:val="009829B6"/>
    <w:rsid w:val="00982E90"/>
    <w:rsid w:val="009844D7"/>
    <w:rsid w:val="009849FF"/>
    <w:rsid w:val="00984BB5"/>
    <w:rsid w:val="00984D72"/>
    <w:rsid w:val="0098542B"/>
    <w:rsid w:val="00985594"/>
    <w:rsid w:val="0098559E"/>
    <w:rsid w:val="0098591B"/>
    <w:rsid w:val="00985966"/>
    <w:rsid w:val="00985CFC"/>
    <w:rsid w:val="009864C0"/>
    <w:rsid w:val="00986585"/>
    <w:rsid w:val="00986828"/>
    <w:rsid w:val="00986D5E"/>
    <w:rsid w:val="00986F5A"/>
    <w:rsid w:val="00987C65"/>
    <w:rsid w:val="00987EFF"/>
    <w:rsid w:val="009904E6"/>
    <w:rsid w:val="00990ABC"/>
    <w:rsid w:val="00990AE6"/>
    <w:rsid w:val="00990B3D"/>
    <w:rsid w:val="00991CEA"/>
    <w:rsid w:val="0099229A"/>
    <w:rsid w:val="00992710"/>
    <w:rsid w:val="00993672"/>
    <w:rsid w:val="00993881"/>
    <w:rsid w:val="00993955"/>
    <w:rsid w:val="00994B13"/>
    <w:rsid w:val="00994DEA"/>
    <w:rsid w:val="009951DE"/>
    <w:rsid w:val="009959F7"/>
    <w:rsid w:val="00995AEA"/>
    <w:rsid w:val="009961B4"/>
    <w:rsid w:val="0099678B"/>
    <w:rsid w:val="00996854"/>
    <w:rsid w:val="00996AE6"/>
    <w:rsid w:val="0099741B"/>
    <w:rsid w:val="00997F6A"/>
    <w:rsid w:val="00997FAE"/>
    <w:rsid w:val="009A01BD"/>
    <w:rsid w:val="009A08F6"/>
    <w:rsid w:val="009A135D"/>
    <w:rsid w:val="009A1E2B"/>
    <w:rsid w:val="009A222C"/>
    <w:rsid w:val="009A2869"/>
    <w:rsid w:val="009A2C6C"/>
    <w:rsid w:val="009A36B2"/>
    <w:rsid w:val="009A3A55"/>
    <w:rsid w:val="009A3D59"/>
    <w:rsid w:val="009A40C3"/>
    <w:rsid w:val="009A42B8"/>
    <w:rsid w:val="009A42F9"/>
    <w:rsid w:val="009A4334"/>
    <w:rsid w:val="009A4CBE"/>
    <w:rsid w:val="009A4F1B"/>
    <w:rsid w:val="009A546F"/>
    <w:rsid w:val="009A5969"/>
    <w:rsid w:val="009A606D"/>
    <w:rsid w:val="009A624B"/>
    <w:rsid w:val="009A63F2"/>
    <w:rsid w:val="009A6653"/>
    <w:rsid w:val="009A76E8"/>
    <w:rsid w:val="009A7C75"/>
    <w:rsid w:val="009A7D6A"/>
    <w:rsid w:val="009B00B4"/>
    <w:rsid w:val="009B10B1"/>
    <w:rsid w:val="009B134C"/>
    <w:rsid w:val="009B1366"/>
    <w:rsid w:val="009B19A3"/>
    <w:rsid w:val="009B20E1"/>
    <w:rsid w:val="009B27F8"/>
    <w:rsid w:val="009B28B4"/>
    <w:rsid w:val="009B35F2"/>
    <w:rsid w:val="009B3A61"/>
    <w:rsid w:val="009B3CD6"/>
    <w:rsid w:val="009B447C"/>
    <w:rsid w:val="009B4998"/>
    <w:rsid w:val="009B4BE9"/>
    <w:rsid w:val="009B5522"/>
    <w:rsid w:val="009B594D"/>
    <w:rsid w:val="009B597C"/>
    <w:rsid w:val="009B5B1F"/>
    <w:rsid w:val="009B60FE"/>
    <w:rsid w:val="009B69B1"/>
    <w:rsid w:val="009B6BF4"/>
    <w:rsid w:val="009B6D11"/>
    <w:rsid w:val="009B70B5"/>
    <w:rsid w:val="009B7498"/>
    <w:rsid w:val="009B77DC"/>
    <w:rsid w:val="009B7BCF"/>
    <w:rsid w:val="009C0313"/>
    <w:rsid w:val="009C031C"/>
    <w:rsid w:val="009C0555"/>
    <w:rsid w:val="009C1688"/>
    <w:rsid w:val="009C169A"/>
    <w:rsid w:val="009C170B"/>
    <w:rsid w:val="009C18FF"/>
    <w:rsid w:val="009C23AB"/>
    <w:rsid w:val="009C25B8"/>
    <w:rsid w:val="009C2607"/>
    <w:rsid w:val="009C2691"/>
    <w:rsid w:val="009C2A7D"/>
    <w:rsid w:val="009C2C03"/>
    <w:rsid w:val="009C2F68"/>
    <w:rsid w:val="009C3151"/>
    <w:rsid w:val="009C3912"/>
    <w:rsid w:val="009C3B80"/>
    <w:rsid w:val="009C4501"/>
    <w:rsid w:val="009C45AC"/>
    <w:rsid w:val="009C4884"/>
    <w:rsid w:val="009C4A54"/>
    <w:rsid w:val="009C4A75"/>
    <w:rsid w:val="009C5384"/>
    <w:rsid w:val="009C57B0"/>
    <w:rsid w:val="009C5F7E"/>
    <w:rsid w:val="009C69F1"/>
    <w:rsid w:val="009C6E57"/>
    <w:rsid w:val="009C6F46"/>
    <w:rsid w:val="009C7581"/>
    <w:rsid w:val="009C7B03"/>
    <w:rsid w:val="009C7E16"/>
    <w:rsid w:val="009D0B1E"/>
    <w:rsid w:val="009D0EA7"/>
    <w:rsid w:val="009D10B4"/>
    <w:rsid w:val="009D120A"/>
    <w:rsid w:val="009D203E"/>
    <w:rsid w:val="009D234B"/>
    <w:rsid w:val="009D2496"/>
    <w:rsid w:val="009D30EC"/>
    <w:rsid w:val="009D4298"/>
    <w:rsid w:val="009D4B0E"/>
    <w:rsid w:val="009D5256"/>
    <w:rsid w:val="009D52E3"/>
    <w:rsid w:val="009D5445"/>
    <w:rsid w:val="009D5998"/>
    <w:rsid w:val="009D5B3E"/>
    <w:rsid w:val="009D5E39"/>
    <w:rsid w:val="009D6401"/>
    <w:rsid w:val="009D672F"/>
    <w:rsid w:val="009D676F"/>
    <w:rsid w:val="009D67EC"/>
    <w:rsid w:val="009D6C80"/>
    <w:rsid w:val="009D700D"/>
    <w:rsid w:val="009D7108"/>
    <w:rsid w:val="009D72EB"/>
    <w:rsid w:val="009D776E"/>
    <w:rsid w:val="009D7A5D"/>
    <w:rsid w:val="009D7B2C"/>
    <w:rsid w:val="009D7E7F"/>
    <w:rsid w:val="009D7FE5"/>
    <w:rsid w:val="009E0457"/>
    <w:rsid w:val="009E08F0"/>
    <w:rsid w:val="009E140F"/>
    <w:rsid w:val="009E170A"/>
    <w:rsid w:val="009E1A5C"/>
    <w:rsid w:val="009E1AE4"/>
    <w:rsid w:val="009E1D02"/>
    <w:rsid w:val="009E1F55"/>
    <w:rsid w:val="009E2007"/>
    <w:rsid w:val="009E20D9"/>
    <w:rsid w:val="009E2295"/>
    <w:rsid w:val="009E2350"/>
    <w:rsid w:val="009E2961"/>
    <w:rsid w:val="009E2B90"/>
    <w:rsid w:val="009E2BB3"/>
    <w:rsid w:val="009E2C1B"/>
    <w:rsid w:val="009E4100"/>
    <w:rsid w:val="009E41B6"/>
    <w:rsid w:val="009E4310"/>
    <w:rsid w:val="009E451A"/>
    <w:rsid w:val="009E4634"/>
    <w:rsid w:val="009E4F3A"/>
    <w:rsid w:val="009E53D1"/>
    <w:rsid w:val="009E5774"/>
    <w:rsid w:val="009E59EA"/>
    <w:rsid w:val="009E5D50"/>
    <w:rsid w:val="009E5D69"/>
    <w:rsid w:val="009E5E76"/>
    <w:rsid w:val="009E6678"/>
    <w:rsid w:val="009E686B"/>
    <w:rsid w:val="009E6A02"/>
    <w:rsid w:val="009E6D4C"/>
    <w:rsid w:val="009E7214"/>
    <w:rsid w:val="009E7263"/>
    <w:rsid w:val="009F092C"/>
    <w:rsid w:val="009F0DDB"/>
    <w:rsid w:val="009F0DDE"/>
    <w:rsid w:val="009F19F1"/>
    <w:rsid w:val="009F1F48"/>
    <w:rsid w:val="009F2357"/>
    <w:rsid w:val="009F2B2A"/>
    <w:rsid w:val="009F3558"/>
    <w:rsid w:val="009F3C08"/>
    <w:rsid w:val="009F40CC"/>
    <w:rsid w:val="009F419A"/>
    <w:rsid w:val="009F57C5"/>
    <w:rsid w:val="009F5801"/>
    <w:rsid w:val="009F5F6D"/>
    <w:rsid w:val="009F5FB1"/>
    <w:rsid w:val="009F6093"/>
    <w:rsid w:val="009F609E"/>
    <w:rsid w:val="009F6111"/>
    <w:rsid w:val="009F65E1"/>
    <w:rsid w:val="009F7C18"/>
    <w:rsid w:val="009F7FE6"/>
    <w:rsid w:val="00A004A7"/>
    <w:rsid w:val="00A008F1"/>
    <w:rsid w:val="00A008F3"/>
    <w:rsid w:val="00A00D6C"/>
    <w:rsid w:val="00A00D8D"/>
    <w:rsid w:val="00A023FF"/>
    <w:rsid w:val="00A0249E"/>
    <w:rsid w:val="00A02AEE"/>
    <w:rsid w:val="00A02B98"/>
    <w:rsid w:val="00A0314F"/>
    <w:rsid w:val="00A039E8"/>
    <w:rsid w:val="00A047B3"/>
    <w:rsid w:val="00A049ED"/>
    <w:rsid w:val="00A05277"/>
    <w:rsid w:val="00A05288"/>
    <w:rsid w:val="00A05A8F"/>
    <w:rsid w:val="00A062F9"/>
    <w:rsid w:val="00A063EE"/>
    <w:rsid w:val="00A0699E"/>
    <w:rsid w:val="00A07276"/>
    <w:rsid w:val="00A079F7"/>
    <w:rsid w:val="00A07CE6"/>
    <w:rsid w:val="00A07E3D"/>
    <w:rsid w:val="00A10401"/>
    <w:rsid w:val="00A10699"/>
    <w:rsid w:val="00A1091A"/>
    <w:rsid w:val="00A10B4D"/>
    <w:rsid w:val="00A10FEA"/>
    <w:rsid w:val="00A113B3"/>
    <w:rsid w:val="00A12439"/>
    <w:rsid w:val="00A1283B"/>
    <w:rsid w:val="00A12AB7"/>
    <w:rsid w:val="00A12BE0"/>
    <w:rsid w:val="00A1338B"/>
    <w:rsid w:val="00A135FA"/>
    <w:rsid w:val="00A138CB"/>
    <w:rsid w:val="00A13A48"/>
    <w:rsid w:val="00A13BCF"/>
    <w:rsid w:val="00A13E78"/>
    <w:rsid w:val="00A1437D"/>
    <w:rsid w:val="00A147BE"/>
    <w:rsid w:val="00A14F34"/>
    <w:rsid w:val="00A14F69"/>
    <w:rsid w:val="00A15166"/>
    <w:rsid w:val="00A15F5B"/>
    <w:rsid w:val="00A162F5"/>
    <w:rsid w:val="00A163D9"/>
    <w:rsid w:val="00A165EB"/>
    <w:rsid w:val="00A169C4"/>
    <w:rsid w:val="00A17B00"/>
    <w:rsid w:val="00A20799"/>
    <w:rsid w:val="00A2089E"/>
    <w:rsid w:val="00A20A6B"/>
    <w:rsid w:val="00A20DAA"/>
    <w:rsid w:val="00A20EDF"/>
    <w:rsid w:val="00A21049"/>
    <w:rsid w:val="00A211F3"/>
    <w:rsid w:val="00A216A5"/>
    <w:rsid w:val="00A21A49"/>
    <w:rsid w:val="00A21B2B"/>
    <w:rsid w:val="00A21F56"/>
    <w:rsid w:val="00A227A2"/>
    <w:rsid w:val="00A22A02"/>
    <w:rsid w:val="00A22A6C"/>
    <w:rsid w:val="00A23001"/>
    <w:rsid w:val="00A23222"/>
    <w:rsid w:val="00A2444B"/>
    <w:rsid w:val="00A244FD"/>
    <w:rsid w:val="00A247A8"/>
    <w:rsid w:val="00A2496B"/>
    <w:rsid w:val="00A24AEC"/>
    <w:rsid w:val="00A251BC"/>
    <w:rsid w:val="00A25B3E"/>
    <w:rsid w:val="00A25CD3"/>
    <w:rsid w:val="00A26079"/>
    <w:rsid w:val="00A2628D"/>
    <w:rsid w:val="00A2697E"/>
    <w:rsid w:val="00A26BA3"/>
    <w:rsid w:val="00A26C19"/>
    <w:rsid w:val="00A27100"/>
    <w:rsid w:val="00A2720F"/>
    <w:rsid w:val="00A275D6"/>
    <w:rsid w:val="00A27856"/>
    <w:rsid w:val="00A279A6"/>
    <w:rsid w:val="00A27C19"/>
    <w:rsid w:val="00A27D31"/>
    <w:rsid w:val="00A30523"/>
    <w:rsid w:val="00A309B2"/>
    <w:rsid w:val="00A316B8"/>
    <w:rsid w:val="00A31E8C"/>
    <w:rsid w:val="00A3291E"/>
    <w:rsid w:val="00A32C91"/>
    <w:rsid w:val="00A32E46"/>
    <w:rsid w:val="00A33BCD"/>
    <w:rsid w:val="00A33C53"/>
    <w:rsid w:val="00A3402A"/>
    <w:rsid w:val="00A3468C"/>
    <w:rsid w:val="00A34CDA"/>
    <w:rsid w:val="00A34D5D"/>
    <w:rsid w:val="00A34E5E"/>
    <w:rsid w:val="00A34F55"/>
    <w:rsid w:val="00A34FDE"/>
    <w:rsid w:val="00A35003"/>
    <w:rsid w:val="00A3521D"/>
    <w:rsid w:val="00A35404"/>
    <w:rsid w:val="00A3572E"/>
    <w:rsid w:val="00A35C6C"/>
    <w:rsid w:val="00A35E06"/>
    <w:rsid w:val="00A3688C"/>
    <w:rsid w:val="00A36D41"/>
    <w:rsid w:val="00A375EB"/>
    <w:rsid w:val="00A37601"/>
    <w:rsid w:val="00A37797"/>
    <w:rsid w:val="00A37ACE"/>
    <w:rsid w:val="00A37F37"/>
    <w:rsid w:val="00A40051"/>
    <w:rsid w:val="00A40633"/>
    <w:rsid w:val="00A4094C"/>
    <w:rsid w:val="00A40BA5"/>
    <w:rsid w:val="00A40D78"/>
    <w:rsid w:val="00A41F50"/>
    <w:rsid w:val="00A421F4"/>
    <w:rsid w:val="00A43402"/>
    <w:rsid w:val="00A435AD"/>
    <w:rsid w:val="00A43628"/>
    <w:rsid w:val="00A4399E"/>
    <w:rsid w:val="00A439EC"/>
    <w:rsid w:val="00A43B12"/>
    <w:rsid w:val="00A43C6A"/>
    <w:rsid w:val="00A43CDF"/>
    <w:rsid w:val="00A43E45"/>
    <w:rsid w:val="00A43FA3"/>
    <w:rsid w:val="00A44258"/>
    <w:rsid w:val="00A44349"/>
    <w:rsid w:val="00A44664"/>
    <w:rsid w:val="00A44B89"/>
    <w:rsid w:val="00A45272"/>
    <w:rsid w:val="00A452C6"/>
    <w:rsid w:val="00A453A7"/>
    <w:rsid w:val="00A453CA"/>
    <w:rsid w:val="00A45AE9"/>
    <w:rsid w:val="00A461E3"/>
    <w:rsid w:val="00A463F4"/>
    <w:rsid w:val="00A46530"/>
    <w:rsid w:val="00A46639"/>
    <w:rsid w:val="00A4712D"/>
    <w:rsid w:val="00A47560"/>
    <w:rsid w:val="00A47D6D"/>
    <w:rsid w:val="00A47F22"/>
    <w:rsid w:val="00A47F40"/>
    <w:rsid w:val="00A500CD"/>
    <w:rsid w:val="00A50483"/>
    <w:rsid w:val="00A50FFF"/>
    <w:rsid w:val="00A5111B"/>
    <w:rsid w:val="00A527D8"/>
    <w:rsid w:val="00A52992"/>
    <w:rsid w:val="00A5343D"/>
    <w:rsid w:val="00A539F8"/>
    <w:rsid w:val="00A53C96"/>
    <w:rsid w:val="00A543F8"/>
    <w:rsid w:val="00A550FF"/>
    <w:rsid w:val="00A55421"/>
    <w:rsid w:val="00A55647"/>
    <w:rsid w:val="00A55BA6"/>
    <w:rsid w:val="00A55D4A"/>
    <w:rsid w:val="00A56BDD"/>
    <w:rsid w:val="00A572C8"/>
    <w:rsid w:val="00A575DD"/>
    <w:rsid w:val="00A5783C"/>
    <w:rsid w:val="00A57874"/>
    <w:rsid w:val="00A57902"/>
    <w:rsid w:val="00A57B54"/>
    <w:rsid w:val="00A6051B"/>
    <w:rsid w:val="00A605DB"/>
    <w:rsid w:val="00A6092C"/>
    <w:rsid w:val="00A612AB"/>
    <w:rsid w:val="00A61B05"/>
    <w:rsid w:val="00A61D9F"/>
    <w:rsid w:val="00A623BD"/>
    <w:rsid w:val="00A62C10"/>
    <w:rsid w:val="00A62E8F"/>
    <w:rsid w:val="00A62F81"/>
    <w:rsid w:val="00A63075"/>
    <w:rsid w:val="00A63B73"/>
    <w:rsid w:val="00A645F4"/>
    <w:rsid w:val="00A649C4"/>
    <w:rsid w:val="00A64E60"/>
    <w:rsid w:val="00A656CC"/>
    <w:rsid w:val="00A6581A"/>
    <w:rsid w:val="00A65B2B"/>
    <w:rsid w:val="00A65C3F"/>
    <w:rsid w:val="00A65D7D"/>
    <w:rsid w:val="00A6603D"/>
    <w:rsid w:val="00A66064"/>
    <w:rsid w:val="00A66078"/>
    <w:rsid w:val="00A662BC"/>
    <w:rsid w:val="00A665BD"/>
    <w:rsid w:val="00A668B4"/>
    <w:rsid w:val="00A6697C"/>
    <w:rsid w:val="00A66A5B"/>
    <w:rsid w:val="00A67826"/>
    <w:rsid w:val="00A67A78"/>
    <w:rsid w:val="00A67BD5"/>
    <w:rsid w:val="00A67F25"/>
    <w:rsid w:val="00A70261"/>
    <w:rsid w:val="00A70E43"/>
    <w:rsid w:val="00A70FC6"/>
    <w:rsid w:val="00A711CA"/>
    <w:rsid w:val="00A717C5"/>
    <w:rsid w:val="00A718BD"/>
    <w:rsid w:val="00A7228D"/>
    <w:rsid w:val="00A73184"/>
    <w:rsid w:val="00A732B3"/>
    <w:rsid w:val="00A73D9A"/>
    <w:rsid w:val="00A74066"/>
    <w:rsid w:val="00A7439F"/>
    <w:rsid w:val="00A746F4"/>
    <w:rsid w:val="00A74A4A"/>
    <w:rsid w:val="00A74AD9"/>
    <w:rsid w:val="00A7506D"/>
    <w:rsid w:val="00A75116"/>
    <w:rsid w:val="00A752B9"/>
    <w:rsid w:val="00A7558F"/>
    <w:rsid w:val="00A75B4D"/>
    <w:rsid w:val="00A75FBC"/>
    <w:rsid w:val="00A767FF"/>
    <w:rsid w:val="00A76D02"/>
    <w:rsid w:val="00A76D20"/>
    <w:rsid w:val="00A76D58"/>
    <w:rsid w:val="00A76D6A"/>
    <w:rsid w:val="00A77576"/>
    <w:rsid w:val="00A776B3"/>
    <w:rsid w:val="00A77E89"/>
    <w:rsid w:val="00A80206"/>
    <w:rsid w:val="00A8056A"/>
    <w:rsid w:val="00A805F7"/>
    <w:rsid w:val="00A80655"/>
    <w:rsid w:val="00A80B0C"/>
    <w:rsid w:val="00A81105"/>
    <w:rsid w:val="00A81A3F"/>
    <w:rsid w:val="00A8207D"/>
    <w:rsid w:val="00A82BEA"/>
    <w:rsid w:val="00A833A6"/>
    <w:rsid w:val="00A83B1F"/>
    <w:rsid w:val="00A83D7D"/>
    <w:rsid w:val="00A8498C"/>
    <w:rsid w:val="00A84C97"/>
    <w:rsid w:val="00A85253"/>
    <w:rsid w:val="00A85838"/>
    <w:rsid w:val="00A8591E"/>
    <w:rsid w:val="00A86100"/>
    <w:rsid w:val="00A861E5"/>
    <w:rsid w:val="00A86A7A"/>
    <w:rsid w:val="00A86EC6"/>
    <w:rsid w:val="00A87629"/>
    <w:rsid w:val="00A8780E"/>
    <w:rsid w:val="00A8799F"/>
    <w:rsid w:val="00A90156"/>
    <w:rsid w:val="00A910BC"/>
    <w:rsid w:val="00A911FD"/>
    <w:rsid w:val="00A912F1"/>
    <w:rsid w:val="00A917A2"/>
    <w:rsid w:val="00A91A2D"/>
    <w:rsid w:val="00A91D2D"/>
    <w:rsid w:val="00A92217"/>
    <w:rsid w:val="00A922A9"/>
    <w:rsid w:val="00A9296E"/>
    <w:rsid w:val="00A92A56"/>
    <w:rsid w:val="00A93246"/>
    <w:rsid w:val="00A94138"/>
    <w:rsid w:val="00A94186"/>
    <w:rsid w:val="00A945CC"/>
    <w:rsid w:val="00A9461C"/>
    <w:rsid w:val="00A94D96"/>
    <w:rsid w:val="00A94EF1"/>
    <w:rsid w:val="00A952D9"/>
    <w:rsid w:val="00A95642"/>
    <w:rsid w:val="00A95DA8"/>
    <w:rsid w:val="00A964D6"/>
    <w:rsid w:val="00A96A3B"/>
    <w:rsid w:val="00A96DEB"/>
    <w:rsid w:val="00A97060"/>
    <w:rsid w:val="00A97B20"/>
    <w:rsid w:val="00A97DB4"/>
    <w:rsid w:val="00A97F94"/>
    <w:rsid w:val="00AA0445"/>
    <w:rsid w:val="00AA06E9"/>
    <w:rsid w:val="00AA071E"/>
    <w:rsid w:val="00AA0721"/>
    <w:rsid w:val="00AA0E6D"/>
    <w:rsid w:val="00AA0F00"/>
    <w:rsid w:val="00AA106D"/>
    <w:rsid w:val="00AA1080"/>
    <w:rsid w:val="00AA1564"/>
    <w:rsid w:val="00AA1DE7"/>
    <w:rsid w:val="00AA270C"/>
    <w:rsid w:val="00AA2776"/>
    <w:rsid w:val="00AA27E2"/>
    <w:rsid w:val="00AA2ED4"/>
    <w:rsid w:val="00AA31C6"/>
    <w:rsid w:val="00AA33BB"/>
    <w:rsid w:val="00AA38FA"/>
    <w:rsid w:val="00AA40B6"/>
    <w:rsid w:val="00AA43B0"/>
    <w:rsid w:val="00AA46C4"/>
    <w:rsid w:val="00AA4A3D"/>
    <w:rsid w:val="00AA50C8"/>
    <w:rsid w:val="00AA5423"/>
    <w:rsid w:val="00AA63B2"/>
    <w:rsid w:val="00AA6473"/>
    <w:rsid w:val="00AA6FC6"/>
    <w:rsid w:val="00AA73B4"/>
    <w:rsid w:val="00AA73EF"/>
    <w:rsid w:val="00AA7E9F"/>
    <w:rsid w:val="00AB01C1"/>
    <w:rsid w:val="00AB01C2"/>
    <w:rsid w:val="00AB02CF"/>
    <w:rsid w:val="00AB0662"/>
    <w:rsid w:val="00AB07FC"/>
    <w:rsid w:val="00AB08DB"/>
    <w:rsid w:val="00AB1247"/>
    <w:rsid w:val="00AB1B17"/>
    <w:rsid w:val="00AB1D6C"/>
    <w:rsid w:val="00AB1D73"/>
    <w:rsid w:val="00AB2676"/>
    <w:rsid w:val="00AB2E4F"/>
    <w:rsid w:val="00AB3DCB"/>
    <w:rsid w:val="00AB4AF8"/>
    <w:rsid w:val="00AB4CC3"/>
    <w:rsid w:val="00AB4F15"/>
    <w:rsid w:val="00AB5159"/>
    <w:rsid w:val="00AB55A8"/>
    <w:rsid w:val="00AB573D"/>
    <w:rsid w:val="00AB6108"/>
    <w:rsid w:val="00AB642C"/>
    <w:rsid w:val="00AB6518"/>
    <w:rsid w:val="00AB6649"/>
    <w:rsid w:val="00AB686A"/>
    <w:rsid w:val="00AB6D83"/>
    <w:rsid w:val="00AB6DE7"/>
    <w:rsid w:val="00AB710A"/>
    <w:rsid w:val="00AB7152"/>
    <w:rsid w:val="00AB7255"/>
    <w:rsid w:val="00AB7849"/>
    <w:rsid w:val="00AB7894"/>
    <w:rsid w:val="00AC077C"/>
    <w:rsid w:val="00AC0801"/>
    <w:rsid w:val="00AC0854"/>
    <w:rsid w:val="00AC09D6"/>
    <w:rsid w:val="00AC0C0B"/>
    <w:rsid w:val="00AC0E41"/>
    <w:rsid w:val="00AC12FC"/>
    <w:rsid w:val="00AC134E"/>
    <w:rsid w:val="00AC1367"/>
    <w:rsid w:val="00AC14EF"/>
    <w:rsid w:val="00AC15E3"/>
    <w:rsid w:val="00AC193B"/>
    <w:rsid w:val="00AC1D88"/>
    <w:rsid w:val="00AC2109"/>
    <w:rsid w:val="00AC212B"/>
    <w:rsid w:val="00AC29DB"/>
    <w:rsid w:val="00AC2B68"/>
    <w:rsid w:val="00AC33E5"/>
    <w:rsid w:val="00AC3731"/>
    <w:rsid w:val="00AC39EB"/>
    <w:rsid w:val="00AC3E31"/>
    <w:rsid w:val="00AC457F"/>
    <w:rsid w:val="00AC468B"/>
    <w:rsid w:val="00AC48A5"/>
    <w:rsid w:val="00AC4D12"/>
    <w:rsid w:val="00AC52DF"/>
    <w:rsid w:val="00AC5417"/>
    <w:rsid w:val="00AC5476"/>
    <w:rsid w:val="00AC5489"/>
    <w:rsid w:val="00AC5EF2"/>
    <w:rsid w:val="00AC69A2"/>
    <w:rsid w:val="00AC6BC8"/>
    <w:rsid w:val="00AC6F63"/>
    <w:rsid w:val="00AC6F6C"/>
    <w:rsid w:val="00AC6FAA"/>
    <w:rsid w:val="00AC702E"/>
    <w:rsid w:val="00AC70C2"/>
    <w:rsid w:val="00AC7851"/>
    <w:rsid w:val="00AC7E2D"/>
    <w:rsid w:val="00AD025A"/>
    <w:rsid w:val="00AD09B1"/>
    <w:rsid w:val="00AD1451"/>
    <w:rsid w:val="00AD1952"/>
    <w:rsid w:val="00AD1EBF"/>
    <w:rsid w:val="00AD2153"/>
    <w:rsid w:val="00AD2189"/>
    <w:rsid w:val="00AD24A3"/>
    <w:rsid w:val="00AD25BD"/>
    <w:rsid w:val="00AD28C6"/>
    <w:rsid w:val="00AD29EA"/>
    <w:rsid w:val="00AD2C06"/>
    <w:rsid w:val="00AD3C02"/>
    <w:rsid w:val="00AD3D93"/>
    <w:rsid w:val="00AD3ED0"/>
    <w:rsid w:val="00AD40C2"/>
    <w:rsid w:val="00AD43B9"/>
    <w:rsid w:val="00AD45B6"/>
    <w:rsid w:val="00AD45D6"/>
    <w:rsid w:val="00AD4BFF"/>
    <w:rsid w:val="00AD55B3"/>
    <w:rsid w:val="00AD5846"/>
    <w:rsid w:val="00AD652A"/>
    <w:rsid w:val="00AD6638"/>
    <w:rsid w:val="00AD6C5B"/>
    <w:rsid w:val="00AD715C"/>
    <w:rsid w:val="00AD74DB"/>
    <w:rsid w:val="00AD7652"/>
    <w:rsid w:val="00AD7763"/>
    <w:rsid w:val="00AD77DC"/>
    <w:rsid w:val="00AD77FF"/>
    <w:rsid w:val="00AD7984"/>
    <w:rsid w:val="00AE0664"/>
    <w:rsid w:val="00AE0AD2"/>
    <w:rsid w:val="00AE0C29"/>
    <w:rsid w:val="00AE0D82"/>
    <w:rsid w:val="00AE0FA3"/>
    <w:rsid w:val="00AE1268"/>
    <w:rsid w:val="00AE248B"/>
    <w:rsid w:val="00AE2826"/>
    <w:rsid w:val="00AE28A7"/>
    <w:rsid w:val="00AE2A35"/>
    <w:rsid w:val="00AE2C61"/>
    <w:rsid w:val="00AE2D1F"/>
    <w:rsid w:val="00AE2DC0"/>
    <w:rsid w:val="00AE3892"/>
    <w:rsid w:val="00AE39F2"/>
    <w:rsid w:val="00AE3B7C"/>
    <w:rsid w:val="00AE4482"/>
    <w:rsid w:val="00AE4604"/>
    <w:rsid w:val="00AE48EB"/>
    <w:rsid w:val="00AE4B3E"/>
    <w:rsid w:val="00AE4F2F"/>
    <w:rsid w:val="00AE4F6A"/>
    <w:rsid w:val="00AE5267"/>
    <w:rsid w:val="00AE5477"/>
    <w:rsid w:val="00AE5523"/>
    <w:rsid w:val="00AE5B3B"/>
    <w:rsid w:val="00AE5C3C"/>
    <w:rsid w:val="00AE5CC2"/>
    <w:rsid w:val="00AE63F8"/>
    <w:rsid w:val="00AE6954"/>
    <w:rsid w:val="00AE6AEA"/>
    <w:rsid w:val="00AE72A1"/>
    <w:rsid w:val="00AE73C7"/>
    <w:rsid w:val="00AE7728"/>
    <w:rsid w:val="00AE7973"/>
    <w:rsid w:val="00AE7DFD"/>
    <w:rsid w:val="00AF036B"/>
    <w:rsid w:val="00AF0941"/>
    <w:rsid w:val="00AF0BFC"/>
    <w:rsid w:val="00AF1CD1"/>
    <w:rsid w:val="00AF2008"/>
    <w:rsid w:val="00AF2839"/>
    <w:rsid w:val="00AF2D4A"/>
    <w:rsid w:val="00AF33A9"/>
    <w:rsid w:val="00AF3A0C"/>
    <w:rsid w:val="00AF3BCC"/>
    <w:rsid w:val="00AF3E3B"/>
    <w:rsid w:val="00AF42DD"/>
    <w:rsid w:val="00AF472E"/>
    <w:rsid w:val="00AF4818"/>
    <w:rsid w:val="00AF49A5"/>
    <w:rsid w:val="00AF5414"/>
    <w:rsid w:val="00AF544C"/>
    <w:rsid w:val="00AF59F4"/>
    <w:rsid w:val="00AF5A2F"/>
    <w:rsid w:val="00AF5FDF"/>
    <w:rsid w:val="00AF62FF"/>
    <w:rsid w:val="00AF6DB7"/>
    <w:rsid w:val="00AF78F5"/>
    <w:rsid w:val="00B000FC"/>
    <w:rsid w:val="00B0027C"/>
    <w:rsid w:val="00B00467"/>
    <w:rsid w:val="00B012FC"/>
    <w:rsid w:val="00B013E5"/>
    <w:rsid w:val="00B01658"/>
    <w:rsid w:val="00B01B4C"/>
    <w:rsid w:val="00B01E28"/>
    <w:rsid w:val="00B026EF"/>
    <w:rsid w:val="00B02E22"/>
    <w:rsid w:val="00B03709"/>
    <w:rsid w:val="00B03D09"/>
    <w:rsid w:val="00B03DBE"/>
    <w:rsid w:val="00B03F48"/>
    <w:rsid w:val="00B040EF"/>
    <w:rsid w:val="00B044B8"/>
    <w:rsid w:val="00B04597"/>
    <w:rsid w:val="00B04896"/>
    <w:rsid w:val="00B04AB9"/>
    <w:rsid w:val="00B04B93"/>
    <w:rsid w:val="00B04F57"/>
    <w:rsid w:val="00B05257"/>
    <w:rsid w:val="00B05ABB"/>
    <w:rsid w:val="00B06319"/>
    <w:rsid w:val="00B06B0E"/>
    <w:rsid w:val="00B06B8E"/>
    <w:rsid w:val="00B06C6B"/>
    <w:rsid w:val="00B077B7"/>
    <w:rsid w:val="00B0787C"/>
    <w:rsid w:val="00B07975"/>
    <w:rsid w:val="00B07987"/>
    <w:rsid w:val="00B07F0D"/>
    <w:rsid w:val="00B1023B"/>
    <w:rsid w:val="00B1087E"/>
    <w:rsid w:val="00B10C06"/>
    <w:rsid w:val="00B10D6A"/>
    <w:rsid w:val="00B111BD"/>
    <w:rsid w:val="00B116C6"/>
    <w:rsid w:val="00B1189B"/>
    <w:rsid w:val="00B12813"/>
    <w:rsid w:val="00B12D87"/>
    <w:rsid w:val="00B12EA6"/>
    <w:rsid w:val="00B12ED7"/>
    <w:rsid w:val="00B132FB"/>
    <w:rsid w:val="00B133D1"/>
    <w:rsid w:val="00B13B22"/>
    <w:rsid w:val="00B13BCE"/>
    <w:rsid w:val="00B13E49"/>
    <w:rsid w:val="00B14929"/>
    <w:rsid w:val="00B14DAC"/>
    <w:rsid w:val="00B14DD1"/>
    <w:rsid w:val="00B150AA"/>
    <w:rsid w:val="00B150BE"/>
    <w:rsid w:val="00B157D9"/>
    <w:rsid w:val="00B15EBE"/>
    <w:rsid w:val="00B16AC1"/>
    <w:rsid w:val="00B16C01"/>
    <w:rsid w:val="00B17061"/>
    <w:rsid w:val="00B17CF5"/>
    <w:rsid w:val="00B20416"/>
    <w:rsid w:val="00B20B00"/>
    <w:rsid w:val="00B20C13"/>
    <w:rsid w:val="00B20F96"/>
    <w:rsid w:val="00B216CB"/>
    <w:rsid w:val="00B21A80"/>
    <w:rsid w:val="00B21CFE"/>
    <w:rsid w:val="00B21E13"/>
    <w:rsid w:val="00B21E81"/>
    <w:rsid w:val="00B22634"/>
    <w:rsid w:val="00B22838"/>
    <w:rsid w:val="00B2287D"/>
    <w:rsid w:val="00B2303B"/>
    <w:rsid w:val="00B233A1"/>
    <w:rsid w:val="00B2376A"/>
    <w:rsid w:val="00B238A6"/>
    <w:rsid w:val="00B238CC"/>
    <w:rsid w:val="00B23947"/>
    <w:rsid w:val="00B23F7D"/>
    <w:rsid w:val="00B2464A"/>
    <w:rsid w:val="00B24654"/>
    <w:rsid w:val="00B24675"/>
    <w:rsid w:val="00B247E4"/>
    <w:rsid w:val="00B24A0C"/>
    <w:rsid w:val="00B252FD"/>
    <w:rsid w:val="00B25749"/>
    <w:rsid w:val="00B257A8"/>
    <w:rsid w:val="00B25E17"/>
    <w:rsid w:val="00B25E62"/>
    <w:rsid w:val="00B265D3"/>
    <w:rsid w:val="00B2690D"/>
    <w:rsid w:val="00B26D84"/>
    <w:rsid w:val="00B27C1A"/>
    <w:rsid w:val="00B27D2C"/>
    <w:rsid w:val="00B304B0"/>
    <w:rsid w:val="00B31049"/>
    <w:rsid w:val="00B31204"/>
    <w:rsid w:val="00B31D66"/>
    <w:rsid w:val="00B32296"/>
    <w:rsid w:val="00B323D1"/>
    <w:rsid w:val="00B324CA"/>
    <w:rsid w:val="00B32611"/>
    <w:rsid w:val="00B32F3B"/>
    <w:rsid w:val="00B33203"/>
    <w:rsid w:val="00B332E5"/>
    <w:rsid w:val="00B337FF"/>
    <w:rsid w:val="00B33F24"/>
    <w:rsid w:val="00B34104"/>
    <w:rsid w:val="00B346B8"/>
    <w:rsid w:val="00B3487A"/>
    <w:rsid w:val="00B34C71"/>
    <w:rsid w:val="00B3502A"/>
    <w:rsid w:val="00B35102"/>
    <w:rsid w:val="00B358E5"/>
    <w:rsid w:val="00B35E07"/>
    <w:rsid w:val="00B36386"/>
    <w:rsid w:val="00B365FC"/>
    <w:rsid w:val="00B36B0A"/>
    <w:rsid w:val="00B36BFC"/>
    <w:rsid w:val="00B36C19"/>
    <w:rsid w:val="00B37061"/>
    <w:rsid w:val="00B37278"/>
    <w:rsid w:val="00B37C59"/>
    <w:rsid w:val="00B37CD2"/>
    <w:rsid w:val="00B37DC4"/>
    <w:rsid w:val="00B402C0"/>
    <w:rsid w:val="00B404E8"/>
    <w:rsid w:val="00B40F6C"/>
    <w:rsid w:val="00B414E6"/>
    <w:rsid w:val="00B41BC1"/>
    <w:rsid w:val="00B41C8E"/>
    <w:rsid w:val="00B41F18"/>
    <w:rsid w:val="00B420E6"/>
    <w:rsid w:val="00B42240"/>
    <w:rsid w:val="00B42C8B"/>
    <w:rsid w:val="00B435E1"/>
    <w:rsid w:val="00B44BC3"/>
    <w:rsid w:val="00B44CBD"/>
    <w:rsid w:val="00B44D21"/>
    <w:rsid w:val="00B45824"/>
    <w:rsid w:val="00B4592C"/>
    <w:rsid w:val="00B45C08"/>
    <w:rsid w:val="00B45C81"/>
    <w:rsid w:val="00B462EA"/>
    <w:rsid w:val="00B46D0D"/>
    <w:rsid w:val="00B475D2"/>
    <w:rsid w:val="00B50157"/>
    <w:rsid w:val="00B507D7"/>
    <w:rsid w:val="00B510F9"/>
    <w:rsid w:val="00B5191A"/>
    <w:rsid w:val="00B51A36"/>
    <w:rsid w:val="00B51ACB"/>
    <w:rsid w:val="00B51E00"/>
    <w:rsid w:val="00B52331"/>
    <w:rsid w:val="00B532FE"/>
    <w:rsid w:val="00B53604"/>
    <w:rsid w:val="00B539ED"/>
    <w:rsid w:val="00B53B28"/>
    <w:rsid w:val="00B54EAF"/>
    <w:rsid w:val="00B54F2E"/>
    <w:rsid w:val="00B551BA"/>
    <w:rsid w:val="00B551E2"/>
    <w:rsid w:val="00B55354"/>
    <w:rsid w:val="00B553DD"/>
    <w:rsid w:val="00B55E27"/>
    <w:rsid w:val="00B56043"/>
    <w:rsid w:val="00B563CC"/>
    <w:rsid w:val="00B56C00"/>
    <w:rsid w:val="00B56C26"/>
    <w:rsid w:val="00B56DFF"/>
    <w:rsid w:val="00B56F52"/>
    <w:rsid w:val="00B57521"/>
    <w:rsid w:val="00B578CD"/>
    <w:rsid w:val="00B57F73"/>
    <w:rsid w:val="00B604DE"/>
    <w:rsid w:val="00B60867"/>
    <w:rsid w:val="00B60B7D"/>
    <w:rsid w:val="00B60E89"/>
    <w:rsid w:val="00B62037"/>
    <w:rsid w:val="00B62505"/>
    <w:rsid w:val="00B62D1F"/>
    <w:rsid w:val="00B62D24"/>
    <w:rsid w:val="00B6385F"/>
    <w:rsid w:val="00B63A25"/>
    <w:rsid w:val="00B63DAE"/>
    <w:rsid w:val="00B64396"/>
    <w:rsid w:val="00B64961"/>
    <w:rsid w:val="00B64C16"/>
    <w:rsid w:val="00B64EBE"/>
    <w:rsid w:val="00B660E8"/>
    <w:rsid w:val="00B6631F"/>
    <w:rsid w:val="00B67217"/>
    <w:rsid w:val="00B6730C"/>
    <w:rsid w:val="00B67D3F"/>
    <w:rsid w:val="00B67EB4"/>
    <w:rsid w:val="00B704DD"/>
    <w:rsid w:val="00B704FB"/>
    <w:rsid w:val="00B7089F"/>
    <w:rsid w:val="00B70ADE"/>
    <w:rsid w:val="00B70C53"/>
    <w:rsid w:val="00B70E76"/>
    <w:rsid w:val="00B7133D"/>
    <w:rsid w:val="00B715EA"/>
    <w:rsid w:val="00B716D7"/>
    <w:rsid w:val="00B717C8"/>
    <w:rsid w:val="00B718EC"/>
    <w:rsid w:val="00B71B6D"/>
    <w:rsid w:val="00B71E43"/>
    <w:rsid w:val="00B71E4D"/>
    <w:rsid w:val="00B71EAE"/>
    <w:rsid w:val="00B72427"/>
    <w:rsid w:val="00B72A33"/>
    <w:rsid w:val="00B72DCB"/>
    <w:rsid w:val="00B737DE"/>
    <w:rsid w:val="00B73AF5"/>
    <w:rsid w:val="00B73CF6"/>
    <w:rsid w:val="00B73D4B"/>
    <w:rsid w:val="00B742D0"/>
    <w:rsid w:val="00B742EF"/>
    <w:rsid w:val="00B746DB"/>
    <w:rsid w:val="00B7480F"/>
    <w:rsid w:val="00B74BA5"/>
    <w:rsid w:val="00B74BA7"/>
    <w:rsid w:val="00B74CB7"/>
    <w:rsid w:val="00B7570D"/>
    <w:rsid w:val="00B75C87"/>
    <w:rsid w:val="00B75DB7"/>
    <w:rsid w:val="00B75E19"/>
    <w:rsid w:val="00B760D5"/>
    <w:rsid w:val="00B761B3"/>
    <w:rsid w:val="00B762C6"/>
    <w:rsid w:val="00B7655D"/>
    <w:rsid w:val="00B76AD4"/>
    <w:rsid w:val="00B7765F"/>
    <w:rsid w:val="00B777D4"/>
    <w:rsid w:val="00B77A80"/>
    <w:rsid w:val="00B8013A"/>
    <w:rsid w:val="00B802D1"/>
    <w:rsid w:val="00B80483"/>
    <w:rsid w:val="00B80718"/>
    <w:rsid w:val="00B80FFE"/>
    <w:rsid w:val="00B810B3"/>
    <w:rsid w:val="00B81D8F"/>
    <w:rsid w:val="00B81ECA"/>
    <w:rsid w:val="00B82A8B"/>
    <w:rsid w:val="00B82E4F"/>
    <w:rsid w:val="00B832F8"/>
    <w:rsid w:val="00B83A68"/>
    <w:rsid w:val="00B856E4"/>
    <w:rsid w:val="00B85977"/>
    <w:rsid w:val="00B85A30"/>
    <w:rsid w:val="00B85B77"/>
    <w:rsid w:val="00B86499"/>
    <w:rsid w:val="00B86D5B"/>
    <w:rsid w:val="00B86E20"/>
    <w:rsid w:val="00B877F4"/>
    <w:rsid w:val="00B87DA0"/>
    <w:rsid w:val="00B87FD3"/>
    <w:rsid w:val="00B9098C"/>
    <w:rsid w:val="00B90A12"/>
    <w:rsid w:val="00B9170B"/>
    <w:rsid w:val="00B91988"/>
    <w:rsid w:val="00B91BBA"/>
    <w:rsid w:val="00B91CBB"/>
    <w:rsid w:val="00B91E19"/>
    <w:rsid w:val="00B91EE5"/>
    <w:rsid w:val="00B9247C"/>
    <w:rsid w:val="00B93134"/>
    <w:rsid w:val="00B9345C"/>
    <w:rsid w:val="00B939FE"/>
    <w:rsid w:val="00B9431A"/>
    <w:rsid w:val="00B94464"/>
    <w:rsid w:val="00B947F6"/>
    <w:rsid w:val="00B948AF"/>
    <w:rsid w:val="00B949BD"/>
    <w:rsid w:val="00B951DD"/>
    <w:rsid w:val="00B9522E"/>
    <w:rsid w:val="00B95576"/>
    <w:rsid w:val="00B956B1"/>
    <w:rsid w:val="00B9579A"/>
    <w:rsid w:val="00B957B9"/>
    <w:rsid w:val="00B95BE3"/>
    <w:rsid w:val="00B96215"/>
    <w:rsid w:val="00B963E0"/>
    <w:rsid w:val="00B964E0"/>
    <w:rsid w:val="00B96A74"/>
    <w:rsid w:val="00B96F4B"/>
    <w:rsid w:val="00B97039"/>
    <w:rsid w:val="00B977F7"/>
    <w:rsid w:val="00BA079B"/>
    <w:rsid w:val="00BA07FA"/>
    <w:rsid w:val="00BA0B5A"/>
    <w:rsid w:val="00BA0FB4"/>
    <w:rsid w:val="00BA11D6"/>
    <w:rsid w:val="00BA16B9"/>
    <w:rsid w:val="00BA1AB8"/>
    <w:rsid w:val="00BA1C89"/>
    <w:rsid w:val="00BA1CF0"/>
    <w:rsid w:val="00BA1DF7"/>
    <w:rsid w:val="00BA2911"/>
    <w:rsid w:val="00BA2B0D"/>
    <w:rsid w:val="00BA2B58"/>
    <w:rsid w:val="00BA2CA4"/>
    <w:rsid w:val="00BA3894"/>
    <w:rsid w:val="00BA52CA"/>
    <w:rsid w:val="00BA53D6"/>
    <w:rsid w:val="00BA5511"/>
    <w:rsid w:val="00BA5612"/>
    <w:rsid w:val="00BA5BF2"/>
    <w:rsid w:val="00BA5D04"/>
    <w:rsid w:val="00BA677C"/>
    <w:rsid w:val="00BA6C1E"/>
    <w:rsid w:val="00BA710F"/>
    <w:rsid w:val="00BA7245"/>
    <w:rsid w:val="00BA7394"/>
    <w:rsid w:val="00BA748E"/>
    <w:rsid w:val="00BA749C"/>
    <w:rsid w:val="00BB01AA"/>
    <w:rsid w:val="00BB047C"/>
    <w:rsid w:val="00BB06E5"/>
    <w:rsid w:val="00BB0D49"/>
    <w:rsid w:val="00BB101B"/>
    <w:rsid w:val="00BB1283"/>
    <w:rsid w:val="00BB132E"/>
    <w:rsid w:val="00BB1435"/>
    <w:rsid w:val="00BB1894"/>
    <w:rsid w:val="00BB1AE1"/>
    <w:rsid w:val="00BB1EBC"/>
    <w:rsid w:val="00BB2182"/>
    <w:rsid w:val="00BB26E0"/>
    <w:rsid w:val="00BB28FD"/>
    <w:rsid w:val="00BB2932"/>
    <w:rsid w:val="00BB2C5E"/>
    <w:rsid w:val="00BB3A97"/>
    <w:rsid w:val="00BB3B2A"/>
    <w:rsid w:val="00BB3F11"/>
    <w:rsid w:val="00BB42C5"/>
    <w:rsid w:val="00BB4714"/>
    <w:rsid w:val="00BB57FA"/>
    <w:rsid w:val="00BB5C08"/>
    <w:rsid w:val="00BB6761"/>
    <w:rsid w:val="00BB6D8D"/>
    <w:rsid w:val="00BC0198"/>
    <w:rsid w:val="00BC064A"/>
    <w:rsid w:val="00BC108F"/>
    <w:rsid w:val="00BC10B4"/>
    <w:rsid w:val="00BC1673"/>
    <w:rsid w:val="00BC28FC"/>
    <w:rsid w:val="00BC2BA6"/>
    <w:rsid w:val="00BC2D10"/>
    <w:rsid w:val="00BC2D6E"/>
    <w:rsid w:val="00BC32BB"/>
    <w:rsid w:val="00BC3479"/>
    <w:rsid w:val="00BC34D2"/>
    <w:rsid w:val="00BC3883"/>
    <w:rsid w:val="00BC3F8F"/>
    <w:rsid w:val="00BC454E"/>
    <w:rsid w:val="00BC47C1"/>
    <w:rsid w:val="00BC4A81"/>
    <w:rsid w:val="00BC4D1E"/>
    <w:rsid w:val="00BC5150"/>
    <w:rsid w:val="00BC51D2"/>
    <w:rsid w:val="00BC5A52"/>
    <w:rsid w:val="00BC5E9B"/>
    <w:rsid w:val="00BC63DB"/>
    <w:rsid w:val="00BC64AD"/>
    <w:rsid w:val="00BC6C13"/>
    <w:rsid w:val="00BC7B97"/>
    <w:rsid w:val="00BC7D0A"/>
    <w:rsid w:val="00BD0860"/>
    <w:rsid w:val="00BD0ACB"/>
    <w:rsid w:val="00BD0F31"/>
    <w:rsid w:val="00BD0F79"/>
    <w:rsid w:val="00BD151D"/>
    <w:rsid w:val="00BD1AF8"/>
    <w:rsid w:val="00BD1C9C"/>
    <w:rsid w:val="00BD1D01"/>
    <w:rsid w:val="00BD29B3"/>
    <w:rsid w:val="00BD2D52"/>
    <w:rsid w:val="00BD2FD4"/>
    <w:rsid w:val="00BD30E6"/>
    <w:rsid w:val="00BD3364"/>
    <w:rsid w:val="00BD3694"/>
    <w:rsid w:val="00BD3953"/>
    <w:rsid w:val="00BD3DE8"/>
    <w:rsid w:val="00BD3FD4"/>
    <w:rsid w:val="00BD4450"/>
    <w:rsid w:val="00BD4457"/>
    <w:rsid w:val="00BD531E"/>
    <w:rsid w:val="00BD5ACC"/>
    <w:rsid w:val="00BD60B6"/>
    <w:rsid w:val="00BD6177"/>
    <w:rsid w:val="00BD6344"/>
    <w:rsid w:val="00BD6CA3"/>
    <w:rsid w:val="00BD73B7"/>
    <w:rsid w:val="00BD76F3"/>
    <w:rsid w:val="00BD7807"/>
    <w:rsid w:val="00BD7A56"/>
    <w:rsid w:val="00BD7AD8"/>
    <w:rsid w:val="00BE0153"/>
    <w:rsid w:val="00BE0D23"/>
    <w:rsid w:val="00BE1420"/>
    <w:rsid w:val="00BE1455"/>
    <w:rsid w:val="00BE14AE"/>
    <w:rsid w:val="00BE1BC8"/>
    <w:rsid w:val="00BE2BC8"/>
    <w:rsid w:val="00BE3322"/>
    <w:rsid w:val="00BE3B92"/>
    <w:rsid w:val="00BE404F"/>
    <w:rsid w:val="00BE443D"/>
    <w:rsid w:val="00BE45D8"/>
    <w:rsid w:val="00BE4B9E"/>
    <w:rsid w:val="00BE4D9F"/>
    <w:rsid w:val="00BE5317"/>
    <w:rsid w:val="00BE6011"/>
    <w:rsid w:val="00BE637F"/>
    <w:rsid w:val="00BE64DE"/>
    <w:rsid w:val="00BE69DC"/>
    <w:rsid w:val="00BE6B6B"/>
    <w:rsid w:val="00BE71C3"/>
    <w:rsid w:val="00BE78BF"/>
    <w:rsid w:val="00BE78D2"/>
    <w:rsid w:val="00BE7B64"/>
    <w:rsid w:val="00BF071F"/>
    <w:rsid w:val="00BF0879"/>
    <w:rsid w:val="00BF16F8"/>
    <w:rsid w:val="00BF1962"/>
    <w:rsid w:val="00BF2734"/>
    <w:rsid w:val="00BF2AD5"/>
    <w:rsid w:val="00BF3EDB"/>
    <w:rsid w:val="00BF4072"/>
    <w:rsid w:val="00BF41EE"/>
    <w:rsid w:val="00BF491A"/>
    <w:rsid w:val="00BF49A8"/>
    <w:rsid w:val="00BF4BCB"/>
    <w:rsid w:val="00BF4E31"/>
    <w:rsid w:val="00BF503D"/>
    <w:rsid w:val="00BF509B"/>
    <w:rsid w:val="00BF5BB8"/>
    <w:rsid w:val="00BF5C21"/>
    <w:rsid w:val="00BF5DAB"/>
    <w:rsid w:val="00BF6C58"/>
    <w:rsid w:val="00BF7508"/>
    <w:rsid w:val="00C00167"/>
    <w:rsid w:val="00C0047A"/>
    <w:rsid w:val="00C00CC8"/>
    <w:rsid w:val="00C00E0B"/>
    <w:rsid w:val="00C00E8C"/>
    <w:rsid w:val="00C019AE"/>
    <w:rsid w:val="00C01C4C"/>
    <w:rsid w:val="00C01EEA"/>
    <w:rsid w:val="00C01FED"/>
    <w:rsid w:val="00C034BA"/>
    <w:rsid w:val="00C03B93"/>
    <w:rsid w:val="00C0431D"/>
    <w:rsid w:val="00C0435B"/>
    <w:rsid w:val="00C04680"/>
    <w:rsid w:val="00C0522E"/>
    <w:rsid w:val="00C0540E"/>
    <w:rsid w:val="00C05472"/>
    <w:rsid w:val="00C05EBE"/>
    <w:rsid w:val="00C06065"/>
    <w:rsid w:val="00C06092"/>
    <w:rsid w:val="00C063D4"/>
    <w:rsid w:val="00C064D9"/>
    <w:rsid w:val="00C066B9"/>
    <w:rsid w:val="00C06862"/>
    <w:rsid w:val="00C071A1"/>
    <w:rsid w:val="00C07245"/>
    <w:rsid w:val="00C075CD"/>
    <w:rsid w:val="00C10E92"/>
    <w:rsid w:val="00C11354"/>
    <w:rsid w:val="00C11AC2"/>
    <w:rsid w:val="00C11E25"/>
    <w:rsid w:val="00C1267E"/>
    <w:rsid w:val="00C12A7F"/>
    <w:rsid w:val="00C12AD1"/>
    <w:rsid w:val="00C132B8"/>
    <w:rsid w:val="00C1344E"/>
    <w:rsid w:val="00C137FF"/>
    <w:rsid w:val="00C13F7F"/>
    <w:rsid w:val="00C14060"/>
    <w:rsid w:val="00C140C0"/>
    <w:rsid w:val="00C143C6"/>
    <w:rsid w:val="00C14963"/>
    <w:rsid w:val="00C14BAF"/>
    <w:rsid w:val="00C1556B"/>
    <w:rsid w:val="00C16BC0"/>
    <w:rsid w:val="00C1786D"/>
    <w:rsid w:val="00C17A30"/>
    <w:rsid w:val="00C17D21"/>
    <w:rsid w:val="00C207FB"/>
    <w:rsid w:val="00C20AC1"/>
    <w:rsid w:val="00C20BE8"/>
    <w:rsid w:val="00C20CD0"/>
    <w:rsid w:val="00C219EB"/>
    <w:rsid w:val="00C21A7E"/>
    <w:rsid w:val="00C21A8D"/>
    <w:rsid w:val="00C21B71"/>
    <w:rsid w:val="00C220CA"/>
    <w:rsid w:val="00C224E3"/>
    <w:rsid w:val="00C22B0F"/>
    <w:rsid w:val="00C22CAF"/>
    <w:rsid w:val="00C234C2"/>
    <w:rsid w:val="00C24088"/>
    <w:rsid w:val="00C2438B"/>
    <w:rsid w:val="00C2443C"/>
    <w:rsid w:val="00C24575"/>
    <w:rsid w:val="00C2466C"/>
    <w:rsid w:val="00C24C14"/>
    <w:rsid w:val="00C24DA5"/>
    <w:rsid w:val="00C24FBF"/>
    <w:rsid w:val="00C257F8"/>
    <w:rsid w:val="00C25A02"/>
    <w:rsid w:val="00C27DE7"/>
    <w:rsid w:val="00C30059"/>
    <w:rsid w:val="00C3039A"/>
    <w:rsid w:val="00C30436"/>
    <w:rsid w:val="00C306CB"/>
    <w:rsid w:val="00C30C89"/>
    <w:rsid w:val="00C30D1A"/>
    <w:rsid w:val="00C31491"/>
    <w:rsid w:val="00C31603"/>
    <w:rsid w:val="00C31831"/>
    <w:rsid w:val="00C31E82"/>
    <w:rsid w:val="00C32C24"/>
    <w:rsid w:val="00C32C30"/>
    <w:rsid w:val="00C33164"/>
    <w:rsid w:val="00C33434"/>
    <w:rsid w:val="00C337BF"/>
    <w:rsid w:val="00C33BBF"/>
    <w:rsid w:val="00C33C4C"/>
    <w:rsid w:val="00C33E5A"/>
    <w:rsid w:val="00C34039"/>
    <w:rsid w:val="00C34226"/>
    <w:rsid w:val="00C34426"/>
    <w:rsid w:val="00C347FC"/>
    <w:rsid w:val="00C34F64"/>
    <w:rsid w:val="00C352E6"/>
    <w:rsid w:val="00C35520"/>
    <w:rsid w:val="00C35658"/>
    <w:rsid w:val="00C356EE"/>
    <w:rsid w:val="00C35EB0"/>
    <w:rsid w:val="00C36BF0"/>
    <w:rsid w:val="00C37140"/>
    <w:rsid w:val="00C3724C"/>
    <w:rsid w:val="00C3743A"/>
    <w:rsid w:val="00C37484"/>
    <w:rsid w:val="00C37507"/>
    <w:rsid w:val="00C377B5"/>
    <w:rsid w:val="00C40B0E"/>
    <w:rsid w:val="00C410FF"/>
    <w:rsid w:val="00C4118E"/>
    <w:rsid w:val="00C4158D"/>
    <w:rsid w:val="00C415E9"/>
    <w:rsid w:val="00C4185A"/>
    <w:rsid w:val="00C41F35"/>
    <w:rsid w:val="00C420FA"/>
    <w:rsid w:val="00C42127"/>
    <w:rsid w:val="00C421E8"/>
    <w:rsid w:val="00C4254A"/>
    <w:rsid w:val="00C42E63"/>
    <w:rsid w:val="00C432D5"/>
    <w:rsid w:val="00C432F8"/>
    <w:rsid w:val="00C439DA"/>
    <w:rsid w:val="00C43A0B"/>
    <w:rsid w:val="00C43CFF"/>
    <w:rsid w:val="00C440C1"/>
    <w:rsid w:val="00C442A2"/>
    <w:rsid w:val="00C4487F"/>
    <w:rsid w:val="00C448A4"/>
    <w:rsid w:val="00C44D83"/>
    <w:rsid w:val="00C450A1"/>
    <w:rsid w:val="00C45327"/>
    <w:rsid w:val="00C45A70"/>
    <w:rsid w:val="00C45AE1"/>
    <w:rsid w:val="00C45B74"/>
    <w:rsid w:val="00C460A4"/>
    <w:rsid w:val="00C46531"/>
    <w:rsid w:val="00C46AE2"/>
    <w:rsid w:val="00C46C27"/>
    <w:rsid w:val="00C47206"/>
    <w:rsid w:val="00C472C1"/>
    <w:rsid w:val="00C47E35"/>
    <w:rsid w:val="00C50081"/>
    <w:rsid w:val="00C504A0"/>
    <w:rsid w:val="00C50572"/>
    <w:rsid w:val="00C513C0"/>
    <w:rsid w:val="00C51989"/>
    <w:rsid w:val="00C51CCC"/>
    <w:rsid w:val="00C522A3"/>
    <w:rsid w:val="00C5287D"/>
    <w:rsid w:val="00C534CB"/>
    <w:rsid w:val="00C5385D"/>
    <w:rsid w:val="00C54546"/>
    <w:rsid w:val="00C54716"/>
    <w:rsid w:val="00C54B9B"/>
    <w:rsid w:val="00C54E84"/>
    <w:rsid w:val="00C5501B"/>
    <w:rsid w:val="00C55829"/>
    <w:rsid w:val="00C56471"/>
    <w:rsid w:val="00C5658B"/>
    <w:rsid w:val="00C566F2"/>
    <w:rsid w:val="00C56CED"/>
    <w:rsid w:val="00C56E4F"/>
    <w:rsid w:val="00C5754C"/>
    <w:rsid w:val="00C576A2"/>
    <w:rsid w:val="00C57C38"/>
    <w:rsid w:val="00C57F60"/>
    <w:rsid w:val="00C60534"/>
    <w:rsid w:val="00C60A0A"/>
    <w:rsid w:val="00C60B00"/>
    <w:rsid w:val="00C60E48"/>
    <w:rsid w:val="00C6124A"/>
    <w:rsid w:val="00C61456"/>
    <w:rsid w:val="00C619A5"/>
    <w:rsid w:val="00C62347"/>
    <w:rsid w:val="00C624E3"/>
    <w:rsid w:val="00C626B3"/>
    <w:rsid w:val="00C62BE2"/>
    <w:rsid w:val="00C62CBB"/>
    <w:rsid w:val="00C62D0F"/>
    <w:rsid w:val="00C62D42"/>
    <w:rsid w:val="00C63246"/>
    <w:rsid w:val="00C6339D"/>
    <w:rsid w:val="00C636F2"/>
    <w:rsid w:val="00C63701"/>
    <w:rsid w:val="00C63951"/>
    <w:rsid w:val="00C6398D"/>
    <w:rsid w:val="00C63C65"/>
    <w:rsid w:val="00C63CD4"/>
    <w:rsid w:val="00C6446C"/>
    <w:rsid w:val="00C6527E"/>
    <w:rsid w:val="00C65629"/>
    <w:rsid w:val="00C663E5"/>
    <w:rsid w:val="00C66ED5"/>
    <w:rsid w:val="00C6713C"/>
    <w:rsid w:val="00C67296"/>
    <w:rsid w:val="00C6780D"/>
    <w:rsid w:val="00C67FF0"/>
    <w:rsid w:val="00C7003A"/>
    <w:rsid w:val="00C70279"/>
    <w:rsid w:val="00C70645"/>
    <w:rsid w:val="00C70788"/>
    <w:rsid w:val="00C70F66"/>
    <w:rsid w:val="00C71159"/>
    <w:rsid w:val="00C713C2"/>
    <w:rsid w:val="00C718F3"/>
    <w:rsid w:val="00C7197B"/>
    <w:rsid w:val="00C71BC7"/>
    <w:rsid w:val="00C71E87"/>
    <w:rsid w:val="00C71EAE"/>
    <w:rsid w:val="00C71EC0"/>
    <w:rsid w:val="00C71F6D"/>
    <w:rsid w:val="00C7210D"/>
    <w:rsid w:val="00C723C6"/>
    <w:rsid w:val="00C7257E"/>
    <w:rsid w:val="00C72CF6"/>
    <w:rsid w:val="00C72D14"/>
    <w:rsid w:val="00C7312F"/>
    <w:rsid w:val="00C732CF"/>
    <w:rsid w:val="00C73C5B"/>
    <w:rsid w:val="00C73DFE"/>
    <w:rsid w:val="00C74556"/>
    <w:rsid w:val="00C74B2C"/>
    <w:rsid w:val="00C74F9B"/>
    <w:rsid w:val="00C74FA9"/>
    <w:rsid w:val="00C7526B"/>
    <w:rsid w:val="00C75A25"/>
    <w:rsid w:val="00C760F7"/>
    <w:rsid w:val="00C76802"/>
    <w:rsid w:val="00C76BB3"/>
    <w:rsid w:val="00C76D86"/>
    <w:rsid w:val="00C77043"/>
    <w:rsid w:val="00C77082"/>
    <w:rsid w:val="00C773D7"/>
    <w:rsid w:val="00C77741"/>
    <w:rsid w:val="00C77A7B"/>
    <w:rsid w:val="00C77E15"/>
    <w:rsid w:val="00C77E6F"/>
    <w:rsid w:val="00C801A3"/>
    <w:rsid w:val="00C808B5"/>
    <w:rsid w:val="00C80B5F"/>
    <w:rsid w:val="00C80B9B"/>
    <w:rsid w:val="00C8115C"/>
    <w:rsid w:val="00C818DE"/>
    <w:rsid w:val="00C819E2"/>
    <w:rsid w:val="00C819F8"/>
    <w:rsid w:val="00C81BC4"/>
    <w:rsid w:val="00C81C5F"/>
    <w:rsid w:val="00C81FE5"/>
    <w:rsid w:val="00C82BAE"/>
    <w:rsid w:val="00C82D52"/>
    <w:rsid w:val="00C8303C"/>
    <w:rsid w:val="00C83B97"/>
    <w:rsid w:val="00C84816"/>
    <w:rsid w:val="00C8487D"/>
    <w:rsid w:val="00C84E0D"/>
    <w:rsid w:val="00C84FC3"/>
    <w:rsid w:val="00C8500C"/>
    <w:rsid w:val="00C85E63"/>
    <w:rsid w:val="00C85F55"/>
    <w:rsid w:val="00C8631F"/>
    <w:rsid w:val="00C8643D"/>
    <w:rsid w:val="00C868B5"/>
    <w:rsid w:val="00C876EB"/>
    <w:rsid w:val="00C87CD6"/>
    <w:rsid w:val="00C87E29"/>
    <w:rsid w:val="00C87EBA"/>
    <w:rsid w:val="00C90400"/>
    <w:rsid w:val="00C909CB"/>
    <w:rsid w:val="00C90C0A"/>
    <w:rsid w:val="00C91A8E"/>
    <w:rsid w:val="00C91D6B"/>
    <w:rsid w:val="00C91FF5"/>
    <w:rsid w:val="00C92514"/>
    <w:rsid w:val="00C92825"/>
    <w:rsid w:val="00C92CEF"/>
    <w:rsid w:val="00C942C8"/>
    <w:rsid w:val="00C943C2"/>
    <w:rsid w:val="00C94608"/>
    <w:rsid w:val="00C95084"/>
    <w:rsid w:val="00C9558D"/>
    <w:rsid w:val="00C955D5"/>
    <w:rsid w:val="00C95717"/>
    <w:rsid w:val="00C96676"/>
    <w:rsid w:val="00C96B39"/>
    <w:rsid w:val="00C96BAD"/>
    <w:rsid w:val="00C96EFF"/>
    <w:rsid w:val="00C97173"/>
    <w:rsid w:val="00C971B3"/>
    <w:rsid w:val="00C9753C"/>
    <w:rsid w:val="00C97650"/>
    <w:rsid w:val="00C97B22"/>
    <w:rsid w:val="00C97B6D"/>
    <w:rsid w:val="00C97CC3"/>
    <w:rsid w:val="00CA03A0"/>
    <w:rsid w:val="00CA07E8"/>
    <w:rsid w:val="00CA1185"/>
    <w:rsid w:val="00CA15CE"/>
    <w:rsid w:val="00CA174D"/>
    <w:rsid w:val="00CA3177"/>
    <w:rsid w:val="00CA34F0"/>
    <w:rsid w:val="00CA3867"/>
    <w:rsid w:val="00CA39BF"/>
    <w:rsid w:val="00CA3B0E"/>
    <w:rsid w:val="00CA3C46"/>
    <w:rsid w:val="00CA420C"/>
    <w:rsid w:val="00CA4375"/>
    <w:rsid w:val="00CA47CB"/>
    <w:rsid w:val="00CA4F15"/>
    <w:rsid w:val="00CA53E4"/>
    <w:rsid w:val="00CA56B0"/>
    <w:rsid w:val="00CA5B42"/>
    <w:rsid w:val="00CA6152"/>
    <w:rsid w:val="00CA65B5"/>
    <w:rsid w:val="00CA6774"/>
    <w:rsid w:val="00CA6CCE"/>
    <w:rsid w:val="00CA7070"/>
    <w:rsid w:val="00CA769C"/>
    <w:rsid w:val="00CA7D57"/>
    <w:rsid w:val="00CA7E0D"/>
    <w:rsid w:val="00CA7F8F"/>
    <w:rsid w:val="00CB04F0"/>
    <w:rsid w:val="00CB0956"/>
    <w:rsid w:val="00CB0BD1"/>
    <w:rsid w:val="00CB0C8E"/>
    <w:rsid w:val="00CB0E76"/>
    <w:rsid w:val="00CB11C2"/>
    <w:rsid w:val="00CB1326"/>
    <w:rsid w:val="00CB2101"/>
    <w:rsid w:val="00CB2150"/>
    <w:rsid w:val="00CB2687"/>
    <w:rsid w:val="00CB3955"/>
    <w:rsid w:val="00CB3A0B"/>
    <w:rsid w:val="00CB3D59"/>
    <w:rsid w:val="00CB3F98"/>
    <w:rsid w:val="00CB4049"/>
    <w:rsid w:val="00CB40E3"/>
    <w:rsid w:val="00CB41BC"/>
    <w:rsid w:val="00CB43DD"/>
    <w:rsid w:val="00CB5C91"/>
    <w:rsid w:val="00CB65D5"/>
    <w:rsid w:val="00CB65F0"/>
    <w:rsid w:val="00CB6669"/>
    <w:rsid w:val="00CB6B0D"/>
    <w:rsid w:val="00CB7F2E"/>
    <w:rsid w:val="00CC009E"/>
    <w:rsid w:val="00CC0D65"/>
    <w:rsid w:val="00CC1215"/>
    <w:rsid w:val="00CC122F"/>
    <w:rsid w:val="00CC1691"/>
    <w:rsid w:val="00CC1771"/>
    <w:rsid w:val="00CC1A8A"/>
    <w:rsid w:val="00CC1B48"/>
    <w:rsid w:val="00CC1F61"/>
    <w:rsid w:val="00CC1F86"/>
    <w:rsid w:val="00CC21BB"/>
    <w:rsid w:val="00CC2563"/>
    <w:rsid w:val="00CC30A5"/>
    <w:rsid w:val="00CC30B2"/>
    <w:rsid w:val="00CC3391"/>
    <w:rsid w:val="00CC36AF"/>
    <w:rsid w:val="00CC3CAE"/>
    <w:rsid w:val="00CC3FAD"/>
    <w:rsid w:val="00CC4053"/>
    <w:rsid w:val="00CC4138"/>
    <w:rsid w:val="00CC4526"/>
    <w:rsid w:val="00CC4639"/>
    <w:rsid w:val="00CC480D"/>
    <w:rsid w:val="00CC4B25"/>
    <w:rsid w:val="00CC4BB4"/>
    <w:rsid w:val="00CC50A2"/>
    <w:rsid w:val="00CC5132"/>
    <w:rsid w:val="00CC5679"/>
    <w:rsid w:val="00CC5C79"/>
    <w:rsid w:val="00CC6A14"/>
    <w:rsid w:val="00CC6FEC"/>
    <w:rsid w:val="00CC718E"/>
    <w:rsid w:val="00CC74F7"/>
    <w:rsid w:val="00CD0115"/>
    <w:rsid w:val="00CD0172"/>
    <w:rsid w:val="00CD0555"/>
    <w:rsid w:val="00CD09F5"/>
    <w:rsid w:val="00CD11D4"/>
    <w:rsid w:val="00CD1A30"/>
    <w:rsid w:val="00CD1DD2"/>
    <w:rsid w:val="00CD2074"/>
    <w:rsid w:val="00CD2828"/>
    <w:rsid w:val="00CD2C58"/>
    <w:rsid w:val="00CD31B7"/>
    <w:rsid w:val="00CD31CA"/>
    <w:rsid w:val="00CD31CC"/>
    <w:rsid w:val="00CD36C4"/>
    <w:rsid w:val="00CD3A1F"/>
    <w:rsid w:val="00CD3E6B"/>
    <w:rsid w:val="00CD3EE6"/>
    <w:rsid w:val="00CD4F4A"/>
    <w:rsid w:val="00CD582B"/>
    <w:rsid w:val="00CD5D53"/>
    <w:rsid w:val="00CD5E31"/>
    <w:rsid w:val="00CD62C4"/>
    <w:rsid w:val="00CD6E82"/>
    <w:rsid w:val="00CD7345"/>
    <w:rsid w:val="00CD75AB"/>
    <w:rsid w:val="00CD770A"/>
    <w:rsid w:val="00CD7C79"/>
    <w:rsid w:val="00CD7F19"/>
    <w:rsid w:val="00CD7F21"/>
    <w:rsid w:val="00CE029E"/>
    <w:rsid w:val="00CE0776"/>
    <w:rsid w:val="00CE0837"/>
    <w:rsid w:val="00CE0B14"/>
    <w:rsid w:val="00CE1159"/>
    <w:rsid w:val="00CE12D4"/>
    <w:rsid w:val="00CE1495"/>
    <w:rsid w:val="00CE1996"/>
    <w:rsid w:val="00CE1D56"/>
    <w:rsid w:val="00CE2032"/>
    <w:rsid w:val="00CE25B5"/>
    <w:rsid w:val="00CE261B"/>
    <w:rsid w:val="00CE28F4"/>
    <w:rsid w:val="00CE2C82"/>
    <w:rsid w:val="00CE307D"/>
    <w:rsid w:val="00CE32D5"/>
    <w:rsid w:val="00CE3731"/>
    <w:rsid w:val="00CE37FF"/>
    <w:rsid w:val="00CE3990"/>
    <w:rsid w:val="00CE3D11"/>
    <w:rsid w:val="00CE54A2"/>
    <w:rsid w:val="00CE5646"/>
    <w:rsid w:val="00CE56D6"/>
    <w:rsid w:val="00CE5842"/>
    <w:rsid w:val="00CE5BAC"/>
    <w:rsid w:val="00CE5DD8"/>
    <w:rsid w:val="00CE6A81"/>
    <w:rsid w:val="00CE6CA4"/>
    <w:rsid w:val="00CE6E45"/>
    <w:rsid w:val="00CE7324"/>
    <w:rsid w:val="00CE768D"/>
    <w:rsid w:val="00CE770F"/>
    <w:rsid w:val="00CF0659"/>
    <w:rsid w:val="00CF0CA9"/>
    <w:rsid w:val="00CF0D54"/>
    <w:rsid w:val="00CF0F16"/>
    <w:rsid w:val="00CF0F86"/>
    <w:rsid w:val="00CF11D5"/>
    <w:rsid w:val="00CF1A4B"/>
    <w:rsid w:val="00CF2187"/>
    <w:rsid w:val="00CF227F"/>
    <w:rsid w:val="00CF25C2"/>
    <w:rsid w:val="00CF28E4"/>
    <w:rsid w:val="00CF3287"/>
    <w:rsid w:val="00CF36A6"/>
    <w:rsid w:val="00CF37DE"/>
    <w:rsid w:val="00CF3AC0"/>
    <w:rsid w:val="00CF3D87"/>
    <w:rsid w:val="00CF480F"/>
    <w:rsid w:val="00CF4830"/>
    <w:rsid w:val="00CF4CE2"/>
    <w:rsid w:val="00CF4EE3"/>
    <w:rsid w:val="00CF56A4"/>
    <w:rsid w:val="00CF5E5B"/>
    <w:rsid w:val="00CF5EA8"/>
    <w:rsid w:val="00CF604A"/>
    <w:rsid w:val="00CF60C7"/>
    <w:rsid w:val="00CF6B5E"/>
    <w:rsid w:val="00CF7696"/>
    <w:rsid w:val="00CF77CC"/>
    <w:rsid w:val="00CF79B3"/>
    <w:rsid w:val="00CF79CF"/>
    <w:rsid w:val="00CF7EF7"/>
    <w:rsid w:val="00D00492"/>
    <w:rsid w:val="00D00A61"/>
    <w:rsid w:val="00D00C7B"/>
    <w:rsid w:val="00D0150B"/>
    <w:rsid w:val="00D0167C"/>
    <w:rsid w:val="00D01943"/>
    <w:rsid w:val="00D01A07"/>
    <w:rsid w:val="00D01CAD"/>
    <w:rsid w:val="00D01F1E"/>
    <w:rsid w:val="00D0220D"/>
    <w:rsid w:val="00D024B1"/>
    <w:rsid w:val="00D02BF0"/>
    <w:rsid w:val="00D02C0F"/>
    <w:rsid w:val="00D030FC"/>
    <w:rsid w:val="00D03661"/>
    <w:rsid w:val="00D0375C"/>
    <w:rsid w:val="00D03974"/>
    <w:rsid w:val="00D03C10"/>
    <w:rsid w:val="00D03C8A"/>
    <w:rsid w:val="00D03DC7"/>
    <w:rsid w:val="00D03EED"/>
    <w:rsid w:val="00D04047"/>
    <w:rsid w:val="00D04D5B"/>
    <w:rsid w:val="00D04E82"/>
    <w:rsid w:val="00D053F2"/>
    <w:rsid w:val="00D05DD2"/>
    <w:rsid w:val="00D0628E"/>
    <w:rsid w:val="00D0632E"/>
    <w:rsid w:val="00D06429"/>
    <w:rsid w:val="00D067DE"/>
    <w:rsid w:val="00D06B4C"/>
    <w:rsid w:val="00D06D25"/>
    <w:rsid w:val="00D06E95"/>
    <w:rsid w:val="00D0737F"/>
    <w:rsid w:val="00D078EA"/>
    <w:rsid w:val="00D079A5"/>
    <w:rsid w:val="00D07A74"/>
    <w:rsid w:val="00D07B78"/>
    <w:rsid w:val="00D07CAF"/>
    <w:rsid w:val="00D07D91"/>
    <w:rsid w:val="00D07E7E"/>
    <w:rsid w:val="00D07FBA"/>
    <w:rsid w:val="00D10950"/>
    <w:rsid w:val="00D10A2D"/>
    <w:rsid w:val="00D10C17"/>
    <w:rsid w:val="00D10E78"/>
    <w:rsid w:val="00D1177B"/>
    <w:rsid w:val="00D117CF"/>
    <w:rsid w:val="00D11E69"/>
    <w:rsid w:val="00D11FDE"/>
    <w:rsid w:val="00D1201C"/>
    <w:rsid w:val="00D12864"/>
    <w:rsid w:val="00D13003"/>
    <w:rsid w:val="00D139E7"/>
    <w:rsid w:val="00D13E8B"/>
    <w:rsid w:val="00D14305"/>
    <w:rsid w:val="00D14981"/>
    <w:rsid w:val="00D154C3"/>
    <w:rsid w:val="00D155F0"/>
    <w:rsid w:val="00D15735"/>
    <w:rsid w:val="00D15E23"/>
    <w:rsid w:val="00D16073"/>
    <w:rsid w:val="00D16393"/>
    <w:rsid w:val="00D16B19"/>
    <w:rsid w:val="00D16EBB"/>
    <w:rsid w:val="00D1709A"/>
    <w:rsid w:val="00D17EF1"/>
    <w:rsid w:val="00D201A9"/>
    <w:rsid w:val="00D21055"/>
    <w:rsid w:val="00D21D99"/>
    <w:rsid w:val="00D2222E"/>
    <w:rsid w:val="00D222EC"/>
    <w:rsid w:val="00D22303"/>
    <w:rsid w:val="00D22768"/>
    <w:rsid w:val="00D2277E"/>
    <w:rsid w:val="00D22A16"/>
    <w:rsid w:val="00D22B2E"/>
    <w:rsid w:val="00D23264"/>
    <w:rsid w:val="00D2347C"/>
    <w:rsid w:val="00D2361A"/>
    <w:rsid w:val="00D238F1"/>
    <w:rsid w:val="00D23B9B"/>
    <w:rsid w:val="00D2455F"/>
    <w:rsid w:val="00D247E2"/>
    <w:rsid w:val="00D24C98"/>
    <w:rsid w:val="00D24E7F"/>
    <w:rsid w:val="00D24ECF"/>
    <w:rsid w:val="00D24FC3"/>
    <w:rsid w:val="00D25413"/>
    <w:rsid w:val="00D2585B"/>
    <w:rsid w:val="00D25A1B"/>
    <w:rsid w:val="00D25AC3"/>
    <w:rsid w:val="00D26126"/>
    <w:rsid w:val="00D262C2"/>
    <w:rsid w:val="00D26D44"/>
    <w:rsid w:val="00D27085"/>
    <w:rsid w:val="00D27864"/>
    <w:rsid w:val="00D27C64"/>
    <w:rsid w:val="00D30691"/>
    <w:rsid w:val="00D30C14"/>
    <w:rsid w:val="00D30DDB"/>
    <w:rsid w:val="00D30E8E"/>
    <w:rsid w:val="00D30F02"/>
    <w:rsid w:val="00D31249"/>
    <w:rsid w:val="00D314B1"/>
    <w:rsid w:val="00D31EFC"/>
    <w:rsid w:val="00D32592"/>
    <w:rsid w:val="00D32725"/>
    <w:rsid w:val="00D3286F"/>
    <w:rsid w:val="00D329E9"/>
    <w:rsid w:val="00D32B16"/>
    <w:rsid w:val="00D33305"/>
    <w:rsid w:val="00D335B8"/>
    <w:rsid w:val="00D33E0E"/>
    <w:rsid w:val="00D34C83"/>
    <w:rsid w:val="00D34FA7"/>
    <w:rsid w:val="00D35245"/>
    <w:rsid w:val="00D352D3"/>
    <w:rsid w:val="00D358AB"/>
    <w:rsid w:val="00D35D38"/>
    <w:rsid w:val="00D35D9C"/>
    <w:rsid w:val="00D364AB"/>
    <w:rsid w:val="00D36619"/>
    <w:rsid w:val="00D3672E"/>
    <w:rsid w:val="00D36DFE"/>
    <w:rsid w:val="00D36EE0"/>
    <w:rsid w:val="00D36EF7"/>
    <w:rsid w:val="00D36FEF"/>
    <w:rsid w:val="00D371B2"/>
    <w:rsid w:val="00D372E2"/>
    <w:rsid w:val="00D3748A"/>
    <w:rsid w:val="00D37F81"/>
    <w:rsid w:val="00D40305"/>
    <w:rsid w:val="00D4046A"/>
    <w:rsid w:val="00D405EF"/>
    <w:rsid w:val="00D40C35"/>
    <w:rsid w:val="00D410B7"/>
    <w:rsid w:val="00D414E1"/>
    <w:rsid w:val="00D418EA"/>
    <w:rsid w:val="00D41AEA"/>
    <w:rsid w:val="00D41B8D"/>
    <w:rsid w:val="00D41BBA"/>
    <w:rsid w:val="00D41DB7"/>
    <w:rsid w:val="00D41E44"/>
    <w:rsid w:val="00D421A1"/>
    <w:rsid w:val="00D42227"/>
    <w:rsid w:val="00D4249E"/>
    <w:rsid w:val="00D429DC"/>
    <w:rsid w:val="00D42DF9"/>
    <w:rsid w:val="00D4367C"/>
    <w:rsid w:val="00D440B3"/>
    <w:rsid w:val="00D4411C"/>
    <w:rsid w:val="00D450F4"/>
    <w:rsid w:val="00D45479"/>
    <w:rsid w:val="00D45875"/>
    <w:rsid w:val="00D45A4F"/>
    <w:rsid w:val="00D45BC9"/>
    <w:rsid w:val="00D45EA4"/>
    <w:rsid w:val="00D45F9C"/>
    <w:rsid w:val="00D45FCD"/>
    <w:rsid w:val="00D4670B"/>
    <w:rsid w:val="00D46B00"/>
    <w:rsid w:val="00D47429"/>
    <w:rsid w:val="00D4758C"/>
    <w:rsid w:val="00D475E7"/>
    <w:rsid w:val="00D50030"/>
    <w:rsid w:val="00D50CA8"/>
    <w:rsid w:val="00D50CE7"/>
    <w:rsid w:val="00D51394"/>
    <w:rsid w:val="00D515C2"/>
    <w:rsid w:val="00D51BE6"/>
    <w:rsid w:val="00D51F46"/>
    <w:rsid w:val="00D5266B"/>
    <w:rsid w:val="00D5289D"/>
    <w:rsid w:val="00D52E1F"/>
    <w:rsid w:val="00D53161"/>
    <w:rsid w:val="00D532A0"/>
    <w:rsid w:val="00D5367D"/>
    <w:rsid w:val="00D53D05"/>
    <w:rsid w:val="00D54660"/>
    <w:rsid w:val="00D547CE"/>
    <w:rsid w:val="00D54F1C"/>
    <w:rsid w:val="00D54FA4"/>
    <w:rsid w:val="00D5519D"/>
    <w:rsid w:val="00D55345"/>
    <w:rsid w:val="00D55407"/>
    <w:rsid w:val="00D555F0"/>
    <w:rsid w:val="00D559FD"/>
    <w:rsid w:val="00D55B56"/>
    <w:rsid w:val="00D55E41"/>
    <w:rsid w:val="00D565CE"/>
    <w:rsid w:val="00D56828"/>
    <w:rsid w:val="00D568BE"/>
    <w:rsid w:val="00D56BC4"/>
    <w:rsid w:val="00D576F5"/>
    <w:rsid w:val="00D60098"/>
    <w:rsid w:val="00D60104"/>
    <w:rsid w:val="00D60357"/>
    <w:rsid w:val="00D61494"/>
    <w:rsid w:val="00D6149D"/>
    <w:rsid w:val="00D61A7E"/>
    <w:rsid w:val="00D623F8"/>
    <w:rsid w:val="00D6293E"/>
    <w:rsid w:val="00D62F08"/>
    <w:rsid w:val="00D630E8"/>
    <w:rsid w:val="00D633A3"/>
    <w:rsid w:val="00D63B16"/>
    <w:rsid w:val="00D63D13"/>
    <w:rsid w:val="00D63F00"/>
    <w:rsid w:val="00D643CF"/>
    <w:rsid w:val="00D643DF"/>
    <w:rsid w:val="00D64C26"/>
    <w:rsid w:val="00D64D43"/>
    <w:rsid w:val="00D64DCD"/>
    <w:rsid w:val="00D64EC0"/>
    <w:rsid w:val="00D64ED9"/>
    <w:rsid w:val="00D65127"/>
    <w:rsid w:val="00D65279"/>
    <w:rsid w:val="00D65305"/>
    <w:rsid w:val="00D65ABE"/>
    <w:rsid w:val="00D65E28"/>
    <w:rsid w:val="00D665D5"/>
    <w:rsid w:val="00D668EA"/>
    <w:rsid w:val="00D66A4E"/>
    <w:rsid w:val="00D676B7"/>
    <w:rsid w:val="00D67A83"/>
    <w:rsid w:val="00D67B42"/>
    <w:rsid w:val="00D70D8F"/>
    <w:rsid w:val="00D70DD2"/>
    <w:rsid w:val="00D71957"/>
    <w:rsid w:val="00D71B25"/>
    <w:rsid w:val="00D7210B"/>
    <w:rsid w:val="00D724ED"/>
    <w:rsid w:val="00D72900"/>
    <w:rsid w:val="00D72C0C"/>
    <w:rsid w:val="00D72E3F"/>
    <w:rsid w:val="00D73093"/>
    <w:rsid w:val="00D73358"/>
    <w:rsid w:val="00D744AB"/>
    <w:rsid w:val="00D745DF"/>
    <w:rsid w:val="00D74B5E"/>
    <w:rsid w:val="00D7555D"/>
    <w:rsid w:val="00D7560F"/>
    <w:rsid w:val="00D761B0"/>
    <w:rsid w:val="00D763C1"/>
    <w:rsid w:val="00D768D2"/>
    <w:rsid w:val="00D76918"/>
    <w:rsid w:val="00D76D0C"/>
    <w:rsid w:val="00D76E84"/>
    <w:rsid w:val="00D76FAE"/>
    <w:rsid w:val="00D773A2"/>
    <w:rsid w:val="00D774A8"/>
    <w:rsid w:val="00D77599"/>
    <w:rsid w:val="00D77FE6"/>
    <w:rsid w:val="00D8030C"/>
    <w:rsid w:val="00D80A4B"/>
    <w:rsid w:val="00D81971"/>
    <w:rsid w:val="00D81BDB"/>
    <w:rsid w:val="00D81DED"/>
    <w:rsid w:val="00D81E2D"/>
    <w:rsid w:val="00D81E99"/>
    <w:rsid w:val="00D820BC"/>
    <w:rsid w:val="00D825AE"/>
    <w:rsid w:val="00D82929"/>
    <w:rsid w:val="00D82964"/>
    <w:rsid w:val="00D83A26"/>
    <w:rsid w:val="00D8442D"/>
    <w:rsid w:val="00D848E5"/>
    <w:rsid w:val="00D84CF2"/>
    <w:rsid w:val="00D85455"/>
    <w:rsid w:val="00D858E1"/>
    <w:rsid w:val="00D85F6E"/>
    <w:rsid w:val="00D85F86"/>
    <w:rsid w:val="00D86482"/>
    <w:rsid w:val="00D869A8"/>
    <w:rsid w:val="00D86A42"/>
    <w:rsid w:val="00D86B4D"/>
    <w:rsid w:val="00D871E0"/>
    <w:rsid w:val="00D872D9"/>
    <w:rsid w:val="00D878FD"/>
    <w:rsid w:val="00D87C29"/>
    <w:rsid w:val="00D90091"/>
    <w:rsid w:val="00D9026E"/>
    <w:rsid w:val="00D908DA"/>
    <w:rsid w:val="00D90C12"/>
    <w:rsid w:val="00D90C30"/>
    <w:rsid w:val="00D91196"/>
    <w:rsid w:val="00D91257"/>
    <w:rsid w:val="00D913E8"/>
    <w:rsid w:val="00D91909"/>
    <w:rsid w:val="00D9193A"/>
    <w:rsid w:val="00D91A83"/>
    <w:rsid w:val="00D924E0"/>
    <w:rsid w:val="00D929EC"/>
    <w:rsid w:val="00D939EC"/>
    <w:rsid w:val="00D93A5D"/>
    <w:rsid w:val="00D93A6A"/>
    <w:rsid w:val="00D93D40"/>
    <w:rsid w:val="00D94177"/>
    <w:rsid w:val="00D941F1"/>
    <w:rsid w:val="00D94493"/>
    <w:rsid w:val="00D94F63"/>
    <w:rsid w:val="00D9539E"/>
    <w:rsid w:val="00D9557F"/>
    <w:rsid w:val="00D9586E"/>
    <w:rsid w:val="00D95872"/>
    <w:rsid w:val="00D9695B"/>
    <w:rsid w:val="00D96CFE"/>
    <w:rsid w:val="00D97029"/>
    <w:rsid w:val="00D9779F"/>
    <w:rsid w:val="00D97FA8"/>
    <w:rsid w:val="00DA00B5"/>
    <w:rsid w:val="00DA01B4"/>
    <w:rsid w:val="00DA0905"/>
    <w:rsid w:val="00DA0917"/>
    <w:rsid w:val="00DA0939"/>
    <w:rsid w:val="00DA0945"/>
    <w:rsid w:val="00DA0EDD"/>
    <w:rsid w:val="00DA12A6"/>
    <w:rsid w:val="00DA17CB"/>
    <w:rsid w:val="00DA19D8"/>
    <w:rsid w:val="00DA2BE5"/>
    <w:rsid w:val="00DA3220"/>
    <w:rsid w:val="00DA330D"/>
    <w:rsid w:val="00DA35FC"/>
    <w:rsid w:val="00DA385E"/>
    <w:rsid w:val="00DA38BD"/>
    <w:rsid w:val="00DA419C"/>
    <w:rsid w:val="00DA4708"/>
    <w:rsid w:val="00DA4DE1"/>
    <w:rsid w:val="00DA559A"/>
    <w:rsid w:val="00DA570D"/>
    <w:rsid w:val="00DA58D7"/>
    <w:rsid w:val="00DA5D37"/>
    <w:rsid w:val="00DA64C3"/>
    <w:rsid w:val="00DA6596"/>
    <w:rsid w:val="00DA65ED"/>
    <w:rsid w:val="00DA6D2C"/>
    <w:rsid w:val="00DA76C6"/>
    <w:rsid w:val="00DB107C"/>
    <w:rsid w:val="00DB147D"/>
    <w:rsid w:val="00DB16AF"/>
    <w:rsid w:val="00DB18FF"/>
    <w:rsid w:val="00DB1CA6"/>
    <w:rsid w:val="00DB2737"/>
    <w:rsid w:val="00DB2758"/>
    <w:rsid w:val="00DB277F"/>
    <w:rsid w:val="00DB2A57"/>
    <w:rsid w:val="00DB2DDA"/>
    <w:rsid w:val="00DB2E1E"/>
    <w:rsid w:val="00DB31DA"/>
    <w:rsid w:val="00DB3585"/>
    <w:rsid w:val="00DB35AD"/>
    <w:rsid w:val="00DB494A"/>
    <w:rsid w:val="00DB5089"/>
    <w:rsid w:val="00DB5503"/>
    <w:rsid w:val="00DB5607"/>
    <w:rsid w:val="00DB56ED"/>
    <w:rsid w:val="00DB5719"/>
    <w:rsid w:val="00DB5BD6"/>
    <w:rsid w:val="00DB5C6E"/>
    <w:rsid w:val="00DB5CC2"/>
    <w:rsid w:val="00DB5EF5"/>
    <w:rsid w:val="00DB6494"/>
    <w:rsid w:val="00DB65A2"/>
    <w:rsid w:val="00DB6F1A"/>
    <w:rsid w:val="00DB74AD"/>
    <w:rsid w:val="00DB7527"/>
    <w:rsid w:val="00DB76CE"/>
    <w:rsid w:val="00DB7703"/>
    <w:rsid w:val="00DC0319"/>
    <w:rsid w:val="00DC0467"/>
    <w:rsid w:val="00DC099D"/>
    <w:rsid w:val="00DC0B35"/>
    <w:rsid w:val="00DC0B7C"/>
    <w:rsid w:val="00DC0BF8"/>
    <w:rsid w:val="00DC0F62"/>
    <w:rsid w:val="00DC14C5"/>
    <w:rsid w:val="00DC14FD"/>
    <w:rsid w:val="00DC1776"/>
    <w:rsid w:val="00DC1A29"/>
    <w:rsid w:val="00DC22BA"/>
    <w:rsid w:val="00DC248B"/>
    <w:rsid w:val="00DC31BB"/>
    <w:rsid w:val="00DC36A3"/>
    <w:rsid w:val="00DC3828"/>
    <w:rsid w:val="00DC3B8A"/>
    <w:rsid w:val="00DC42A6"/>
    <w:rsid w:val="00DC4586"/>
    <w:rsid w:val="00DC4E2D"/>
    <w:rsid w:val="00DC504E"/>
    <w:rsid w:val="00DC5274"/>
    <w:rsid w:val="00DC5469"/>
    <w:rsid w:val="00DC5A5E"/>
    <w:rsid w:val="00DC5C51"/>
    <w:rsid w:val="00DC5FEB"/>
    <w:rsid w:val="00DC65A0"/>
    <w:rsid w:val="00DC68AB"/>
    <w:rsid w:val="00DC6BC8"/>
    <w:rsid w:val="00DC6C06"/>
    <w:rsid w:val="00DC6E30"/>
    <w:rsid w:val="00DC6F4C"/>
    <w:rsid w:val="00DC7258"/>
    <w:rsid w:val="00DC73AF"/>
    <w:rsid w:val="00DC7605"/>
    <w:rsid w:val="00DC7E05"/>
    <w:rsid w:val="00DD11D4"/>
    <w:rsid w:val="00DD194E"/>
    <w:rsid w:val="00DD1F78"/>
    <w:rsid w:val="00DD2126"/>
    <w:rsid w:val="00DD25BC"/>
    <w:rsid w:val="00DD2CC3"/>
    <w:rsid w:val="00DD2D5F"/>
    <w:rsid w:val="00DD2D6C"/>
    <w:rsid w:val="00DD3041"/>
    <w:rsid w:val="00DD35C8"/>
    <w:rsid w:val="00DD42EA"/>
    <w:rsid w:val="00DD44B5"/>
    <w:rsid w:val="00DD4EA6"/>
    <w:rsid w:val="00DD58B1"/>
    <w:rsid w:val="00DD591F"/>
    <w:rsid w:val="00DD5B58"/>
    <w:rsid w:val="00DD5C12"/>
    <w:rsid w:val="00DD6024"/>
    <w:rsid w:val="00DD6430"/>
    <w:rsid w:val="00DD65AD"/>
    <w:rsid w:val="00DD6A1E"/>
    <w:rsid w:val="00DD6AD6"/>
    <w:rsid w:val="00DD6B6E"/>
    <w:rsid w:val="00DD6DE6"/>
    <w:rsid w:val="00DD75E7"/>
    <w:rsid w:val="00DD7A47"/>
    <w:rsid w:val="00DD7C3D"/>
    <w:rsid w:val="00DD7EE5"/>
    <w:rsid w:val="00DE087E"/>
    <w:rsid w:val="00DE09D2"/>
    <w:rsid w:val="00DE123D"/>
    <w:rsid w:val="00DE16B3"/>
    <w:rsid w:val="00DE1767"/>
    <w:rsid w:val="00DE184C"/>
    <w:rsid w:val="00DE334C"/>
    <w:rsid w:val="00DE3418"/>
    <w:rsid w:val="00DE344C"/>
    <w:rsid w:val="00DE35D0"/>
    <w:rsid w:val="00DE3E85"/>
    <w:rsid w:val="00DE3EA2"/>
    <w:rsid w:val="00DE42F5"/>
    <w:rsid w:val="00DE443F"/>
    <w:rsid w:val="00DE464A"/>
    <w:rsid w:val="00DE5204"/>
    <w:rsid w:val="00DE59B3"/>
    <w:rsid w:val="00DE5D25"/>
    <w:rsid w:val="00DE6470"/>
    <w:rsid w:val="00DE6C20"/>
    <w:rsid w:val="00DE6C64"/>
    <w:rsid w:val="00DE6D14"/>
    <w:rsid w:val="00DE6EB7"/>
    <w:rsid w:val="00DE73BC"/>
    <w:rsid w:val="00DE73D5"/>
    <w:rsid w:val="00DE7E53"/>
    <w:rsid w:val="00DF0024"/>
    <w:rsid w:val="00DF03E2"/>
    <w:rsid w:val="00DF0BB3"/>
    <w:rsid w:val="00DF113B"/>
    <w:rsid w:val="00DF1153"/>
    <w:rsid w:val="00DF1B74"/>
    <w:rsid w:val="00DF2155"/>
    <w:rsid w:val="00DF224E"/>
    <w:rsid w:val="00DF25A4"/>
    <w:rsid w:val="00DF25DD"/>
    <w:rsid w:val="00DF2933"/>
    <w:rsid w:val="00DF29CA"/>
    <w:rsid w:val="00DF2B3B"/>
    <w:rsid w:val="00DF2C9B"/>
    <w:rsid w:val="00DF3237"/>
    <w:rsid w:val="00DF3341"/>
    <w:rsid w:val="00DF3B68"/>
    <w:rsid w:val="00DF3C9C"/>
    <w:rsid w:val="00DF41CD"/>
    <w:rsid w:val="00DF430F"/>
    <w:rsid w:val="00DF4585"/>
    <w:rsid w:val="00DF555E"/>
    <w:rsid w:val="00DF5784"/>
    <w:rsid w:val="00DF58E7"/>
    <w:rsid w:val="00DF5E8E"/>
    <w:rsid w:val="00DF605B"/>
    <w:rsid w:val="00DF6D65"/>
    <w:rsid w:val="00DF6E81"/>
    <w:rsid w:val="00DF7B88"/>
    <w:rsid w:val="00DF7D45"/>
    <w:rsid w:val="00DF7E62"/>
    <w:rsid w:val="00E005E6"/>
    <w:rsid w:val="00E007F0"/>
    <w:rsid w:val="00E00B12"/>
    <w:rsid w:val="00E00F4B"/>
    <w:rsid w:val="00E01022"/>
    <w:rsid w:val="00E015FF"/>
    <w:rsid w:val="00E01698"/>
    <w:rsid w:val="00E0172F"/>
    <w:rsid w:val="00E01A80"/>
    <w:rsid w:val="00E01BF3"/>
    <w:rsid w:val="00E01D7B"/>
    <w:rsid w:val="00E02341"/>
    <w:rsid w:val="00E0271F"/>
    <w:rsid w:val="00E02FFA"/>
    <w:rsid w:val="00E03670"/>
    <w:rsid w:val="00E03CE3"/>
    <w:rsid w:val="00E040C5"/>
    <w:rsid w:val="00E0431C"/>
    <w:rsid w:val="00E04D25"/>
    <w:rsid w:val="00E05315"/>
    <w:rsid w:val="00E061A3"/>
    <w:rsid w:val="00E065E0"/>
    <w:rsid w:val="00E066FA"/>
    <w:rsid w:val="00E06AAD"/>
    <w:rsid w:val="00E06D1F"/>
    <w:rsid w:val="00E07194"/>
    <w:rsid w:val="00E07856"/>
    <w:rsid w:val="00E07A8C"/>
    <w:rsid w:val="00E101FD"/>
    <w:rsid w:val="00E105A4"/>
    <w:rsid w:val="00E1146F"/>
    <w:rsid w:val="00E1197D"/>
    <w:rsid w:val="00E11B6F"/>
    <w:rsid w:val="00E11F2F"/>
    <w:rsid w:val="00E11FA7"/>
    <w:rsid w:val="00E120AB"/>
    <w:rsid w:val="00E12122"/>
    <w:rsid w:val="00E12660"/>
    <w:rsid w:val="00E12664"/>
    <w:rsid w:val="00E12845"/>
    <w:rsid w:val="00E12CD2"/>
    <w:rsid w:val="00E14201"/>
    <w:rsid w:val="00E14DE2"/>
    <w:rsid w:val="00E15088"/>
    <w:rsid w:val="00E1515A"/>
    <w:rsid w:val="00E15C71"/>
    <w:rsid w:val="00E15F49"/>
    <w:rsid w:val="00E164A0"/>
    <w:rsid w:val="00E16BB0"/>
    <w:rsid w:val="00E16DEF"/>
    <w:rsid w:val="00E1701D"/>
    <w:rsid w:val="00E174FB"/>
    <w:rsid w:val="00E17627"/>
    <w:rsid w:val="00E178CB"/>
    <w:rsid w:val="00E17FC0"/>
    <w:rsid w:val="00E2033F"/>
    <w:rsid w:val="00E20414"/>
    <w:rsid w:val="00E20B20"/>
    <w:rsid w:val="00E20F7A"/>
    <w:rsid w:val="00E21DBC"/>
    <w:rsid w:val="00E21DD7"/>
    <w:rsid w:val="00E21E1B"/>
    <w:rsid w:val="00E22942"/>
    <w:rsid w:val="00E22BD0"/>
    <w:rsid w:val="00E230AE"/>
    <w:rsid w:val="00E231A2"/>
    <w:rsid w:val="00E233D8"/>
    <w:rsid w:val="00E239AD"/>
    <w:rsid w:val="00E23AE7"/>
    <w:rsid w:val="00E248BC"/>
    <w:rsid w:val="00E24B17"/>
    <w:rsid w:val="00E254FA"/>
    <w:rsid w:val="00E25E54"/>
    <w:rsid w:val="00E276BE"/>
    <w:rsid w:val="00E2770D"/>
    <w:rsid w:val="00E279F8"/>
    <w:rsid w:val="00E27CB2"/>
    <w:rsid w:val="00E27ECB"/>
    <w:rsid w:val="00E27F51"/>
    <w:rsid w:val="00E27F85"/>
    <w:rsid w:val="00E30755"/>
    <w:rsid w:val="00E312C2"/>
    <w:rsid w:val="00E31A60"/>
    <w:rsid w:val="00E31D9B"/>
    <w:rsid w:val="00E3201E"/>
    <w:rsid w:val="00E320CA"/>
    <w:rsid w:val="00E3212D"/>
    <w:rsid w:val="00E3251B"/>
    <w:rsid w:val="00E32545"/>
    <w:rsid w:val="00E32603"/>
    <w:rsid w:val="00E32B6F"/>
    <w:rsid w:val="00E32E6B"/>
    <w:rsid w:val="00E33086"/>
    <w:rsid w:val="00E331A6"/>
    <w:rsid w:val="00E333E9"/>
    <w:rsid w:val="00E34497"/>
    <w:rsid w:val="00E34CF1"/>
    <w:rsid w:val="00E34F2A"/>
    <w:rsid w:val="00E3549F"/>
    <w:rsid w:val="00E35AC5"/>
    <w:rsid w:val="00E35D67"/>
    <w:rsid w:val="00E35EDC"/>
    <w:rsid w:val="00E3697F"/>
    <w:rsid w:val="00E36FDD"/>
    <w:rsid w:val="00E373A2"/>
    <w:rsid w:val="00E37656"/>
    <w:rsid w:val="00E377BC"/>
    <w:rsid w:val="00E37829"/>
    <w:rsid w:val="00E37903"/>
    <w:rsid w:val="00E40049"/>
    <w:rsid w:val="00E40300"/>
    <w:rsid w:val="00E404B9"/>
    <w:rsid w:val="00E409FC"/>
    <w:rsid w:val="00E40E4A"/>
    <w:rsid w:val="00E41518"/>
    <w:rsid w:val="00E41809"/>
    <w:rsid w:val="00E41F9E"/>
    <w:rsid w:val="00E4225E"/>
    <w:rsid w:val="00E42C12"/>
    <w:rsid w:val="00E42E7A"/>
    <w:rsid w:val="00E432AE"/>
    <w:rsid w:val="00E4333F"/>
    <w:rsid w:val="00E434DB"/>
    <w:rsid w:val="00E4361A"/>
    <w:rsid w:val="00E43ABC"/>
    <w:rsid w:val="00E43D93"/>
    <w:rsid w:val="00E43FDE"/>
    <w:rsid w:val="00E44129"/>
    <w:rsid w:val="00E44EC8"/>
    <w:rsid w:val="00E450ED"/>
    <w:rsid w:val="00E45B40"/>
    <w:rsid w:val="00E45C1B"/>
    <w:rsid w:val="00E45F1C"/>
    <w:rsid w:val="00E461ED"/>
    <w:rsid w:val="00E461F9"/>
    <w:rsid w:val="00E467DA"/>
    <w:rsid w:val="00E46A63"/>
    <w:rsid w:val="00E50282"/>
    <w:rsid w:val="00E50E2B"/>
    <w:rsid w:val="00E51BAB"/>
    <w:rsid w:val="00E51D8D"/>
    <w:rsid w:val="00E51FCC"/>
    <w:rsid w:val="00E522EC"/>
    <w:rsid w:val="00E525EA"/>
    <w:rsid w:val="00E52A17"/>
    <w:rsid w:val="00E52AEE"/>
    <w:rsid w:val="00E52BE0"/>
    <w:rsid w:val="00E52F9B"/>
    <w:rsid w:val="00E530E8"/>
    <w:rsid w:val="00E53822"/>
    <w:rsid w:val="00E539FE"/>
    <w:rsid w:val="00E5452D"/>
    <w:rsid w:val="00E5459F"/>
    <w:rsid w:val="00E5477A"/>
    <w:rsid w:val="00E5548D"/>
    <w:rsid w:val="00E558D8"/>
    <w:rsid w:val="00E558E0"/>
    <w:rsid w:val="00E55A94"/>
    <w:rsid w:val="00E56528"/>
    <w:rsid w:val="00E57141"/>
    <w:rsid w:val="00E57D98"/>
    <w:rsid w:val="00E60173"/>
    <w:rsid w:val="00E60318"/>
    <w:rsid w:val="00E60518"/>
    <w:rsid w:val="00E61320"/>
    <w:rsid w:val="00E61884"/>
    <w:rsid w:val="00E61ABE"/>
    <w:rsid w:val="00E6206E"/>
    <w:rsid w:val="00E62E9F"/>
    <w:rsid w:val="00E62F0B"/>
    <w:rsid w:val="00E62F37"/>
    <w:rsid w:val="00E63007"/>
    <w:rsid w:val="00E63AD6"/>
    <w:rsid w:val="00E63BE2"/>
    <w:rsid w:val="00E63E1A"/>
    <w:rsid w:val="00E648E0"/>
    <w:rsid w:val="00E64CF2"/>
    <w:rsid w:val="00E65AB6"/>
    <w:rsid w:val="00E65B01"/>
    <w:rsid w:val="00E6622F"/>
    <w:rsid w:val="00E66305"/>
    <w:rsid w:val="00E66799"/>
    <w:rsid w:val="00E66CA8"/>
    <w:rsid w:val="00E67060"/>
    <w:rsid w:val="00E67514"/>
    <w:rsid w:val="00E67666"/>
    <w:rsid w:val="00E67BB5"/>
    <w:rsid w:val="00E7047D"/>
    <w:rsid w:val="00E70665"/>
    <w:rsid w:val="00E7072A"/>
    <w:rsid w:val="00E707D6"/>
    <w:rsid w:val="00E7184D"/>
    <w:rsid w:val="00E719DA"/>
    <w:rsid w:val="00E7219A"/>
    <w:rsid w:val="00E72373"/>
    <w:rsid w:val="00E7268E"/>
    <w:rsid w:val="00E72888"/>
    <w:rsid w:val="00E731ED"/>
    <w:rsid w:val="00E7338C"/>
    <w:rsid w:val="00E73534"/>
    <w:rsid w:val="00E73CB1"/>
    <w:rsid w:val="00E744E5"/>
    <w:rsid w:val="00E74748"/>
    <w:rsid w:val="00E74A92"/>
    <w:rsid w:val="00E74AE8"/>
    <w:rsid w:val="00E74E13"/>
    <w:rsid w:val="00E75104"/>
    <w:rsid w:val="00E752EC"/>
    <w:rsid w:val="00E75431"/>
    <w:rsid w:val="00E765B5"/>
    <w:rsid w:val="00E76608"/>
    <w:rsid w:val="00E766D0"/>
    <w:rsid w:val="00E76FFD"/>
    <w:rsid w:val="00E77051"/>
    <w:rsid w:val="00E7722B"/>
    <w:rsid w:val="00E77532"/>
    <w:rsid w:val="00E8000D"/>
    <w:rsid w:val="00E801E0"/>
    <w:rsid w:val="00E80901"/>
    <w:rsid w:val="00E81058"/>
    <w:rsid w:val="00E812E8"/>
    <w:rsid w:val="00E82060"/>
    <w:rsid w:val="00E82325"/>
    <w:rsid w:val="00E82B89"/>
    <w:rsid w:val="00E82E24"/>
    <w:rsid w:val="00E82E45"/>
    <w:rsid w:val="00E83AD3"/>
    <w:rsid w:val="00E83AF1"/>
    <w:rsid w:val="00E84305"/>
    <w:rsid w:val="00E84388"/>
    <w:rsid w:val="00E84419"/>
    <w:rsid w:val="00E84756"/>
    <w:rsid w:val="00E848F4"/>
    <w:rsid w:val="00E84954"/>
    <w:rsid w:val="00E84B64"/>
    <w:rsid w:val="00E85249"/>
    <w:rsid w:val="00E854AB"/>
    <w:rsid w:val="00E85AC4"/>
    <w:rsid w:val="00E85C34"/>
    <w:rsid w:val="00E85EB2"/>
    <w:rsid w:val="00E86053"/>
    <w:rsid w:val="00E86231"/>
    <w:rsid w:val="00E86493"/>
    <w:rsid w:val="00E865E6"/>
    <w:rsid w:val="00E86C07"/>
    <w:rsid w:val="00E86E31"/>
    <w:rsid w:val="00E8747A"/>
    <w:rsid w:val="00E874F9"/>
    <w:rsid w:val="00E878CB"/>
    <w:rsid w:val="00E879C9"/>
    <w:rsid w:val="00E87A00"/>
    <w:rsid w:val="00E901FD"/>
    <w:rsid w:val="00E91070"/>
    <w:rsid w:val="00E911AB"/>
    <w:rsid w:val="00E91F0A"/>
    <w:rsid w:val="00E92D55"/>
    <w:rsid w:val="00E92E09"/>
    <w:rsid w:val="00E92E47"/>
    <w:rsid w:val="00E938AF"/>
    <w:rsid w:val="00E93B27"/>
    <w:rsid w:val="00E93C36"/>
    <w:rsid w:val="00E94098"/>
    <w:rsid w:val="00E940C2"/>
    <w:rsid w:val="00E9446E"/>
    <w:rsid w:val="00E94C57"/>
    <w:rsid w:val="00E94FFF"/>
    <w:rsid w:val="00E95258"/>
    <w:rsid w:val="00E953D6"/>
    <w:rsid w:val="00E9613B"/>
    <w:rsid w:val="00E96BDF"/>
    <w:rsid w:val="00E96D52"/>
    <w:rsid w:val="00E96EE1"/>
    <w:rsid w:val="00E97999"/>
    <w:rsid w:val="00E97ECD"/>
    <w:rsid w:val="00EA01BA"/>
    <w:rsid w:val="00EA0BFA"/>
    <w:rsid w:val="00EA0D09"/>
    <w:rsid w:val="00EA1551"/>
    <w:rsid w:val="00EA1FFD"/>
    <w:rsid w:val="00EA22BE"/>
    <w:rsid w:val="00EA23D2"/>
    <w:rsid w:val="00EA2471"/>
    <w:rsid w:val="00EA2581"/>
    <w:rsid w:val="00EA36CF"/>
    <w:rsid w:val="00EA3A55"/>
    <w:rsid w:val="00EA4231"/>
    <w:rsid w:val="00EA426B"/>
    <w:rsid w:val="00EA42B2"/>
    <w:rsid w:val="00EA44C3"/>
    <w:rsid w:val="00EA47BD"/>
    <w:rsid w:val="00EA47FF"/>
    <w:rsid w:val="00EA4DE2"/>
    <w:rsid w:val="00EA53C0"/>
    <w:rsid w:val="00EA53CB"/>
    <w:rsid w:val="00EA5A14"/>
    <w:rsid w:val="00EA5DF4"/>
    <w:rsid w:val="00EA5F33"/>
    <w:rsid w:val="00EA6814"/>
    <w:rsid w:val="00EA6977"/>
    <w:rsid w:val="00EA725E"/>
    <w:rsid w:val="00EA746C"/>
    <w:rsid w:val="00EA7481"/>
    <w:rsid w:val="00EA750B"/>
    <w:rsid w:val="00EA794C"/>
    <w:rsid w:val="00EA79E1"/>
    <w:rsid w:val="00EA7D39"/>
    <w:rsid w:val="00EA7ECD"/>
    <w:rsid w:val="00EB082E"/>
    <w:rsid w:val="00EB0C03"/>
    <w:rsid w:val="00EB0C71"/>
    <w:rsid w:val="00EB1137"/>
    <w:rsid w:val="00EB1361"/>
    <w:rsid w:val="00EB1412"/>
    <w:rsid w:val="00EB1C82"/>
    <w:rsid w:val="00EB1CB3"/>
    <w:rsid w:val="00EB1DCC"/>
    <w:rsid w:val="00EB2087"/>
    <w:rsid w:val="00EB20F7"/>
    <w:rsid w:val="00EB26AD"/>
    <w:rsid w:val="00EB2E80"/>
    <w:rsid w:val="00EB3C42"/>
    <w:rsid w:val="00EB43B2"/>
    <w:rsid w:val="00EB5754"/>
    <w:rsid w:val="00EB5771"/>
    <w:rsid w:val="00EB688B"/>
    <w:rsid w:val="00EB6C9E"/>
    <w:rsid w:val="00EB6F01"/>
    <w:rsid w:val="00EB701A"/>
    <w:rsid w:val="00EB741E"/>
    <w:rsid w:val="00EB7907"/>
    <w:rsid w:val="00EB7C8E"/>
    <w:rsid w:val="00EC01B8"/>
    <w:rsid w:val="00EC0354"/>
    <w:rsid w:val="00EC0538"/>
    <w:rsid w:val="00EC0B89"/>
    <w:rsid w:val="00EC0BE0"/>
    <w:rsid w:val="00EC14A7"/>
    <w:rsid w:val="00EC15C2"/>
    <w:rsid w:val="00EC163F"/>
    <w:rsid w:val="00EC200F"/>
    <w:rsid w:val="00EC22E6"/>
    <w:rsid w:val="00EC242B"/>
    <w:rsid w:val="00EC310B"/>
    <w:rsid w:val="00EC33B4"/>
    <w:rsid w:val="00EC38A9"/>
    <w:rsid w:val="00EC3DD0"/>
    <w:rsid w:val="00EC405C"/>
    <w:rsid w:val="00EC4C73"/>
    <w:rsid w:val="00EC5119"/>
    <w:rsid w:val="00EC519C"/>
    <w:rsid w:val="00EC5C53"/>
    <w:rsid w:val="00EC61BC"/>
    <w:rsid w:val="00EC61DE"/>
    <w:rsid w:val="00EC6336"/>
    <w:rsid w:val="00EC6A3C"/>
    <w:rsid w:val="00EC6AA1"/>
    <w:rsid w:val="00EC7731"/>
    <w:rsid w:val="00EC777E"/>
    <w:rsid w:val="00EC7A75"/>
    <w:rsid w:val="00EC7F80"/>
    <w:rsid w:val="00ED03E8"/>
    <w:rsid w:val="00ED0698"/>
    <w:rsid w:val="00ED06CA"/>
    <w:rsid w:val="00ED1629"/>
    <w:rsid w:val="00ED21C9"/>
    <w:rsid w:val="00ED2920"/>
    <w:rsid w:val="00ED2F74"/>
    <w:rsid w:val="00ED3088"/>
    <w:rsid w:val="00ED3654"/>
    <w:rsid w:val="00ED367E"/>
    <w:rsid w:val="00ED3D90"/>
    <w:rsid w:val="00ED3E1C"/>
    <w:rsid w:val="00ED4340"/>
    <w:rsid w:val="00ED443E"/>
    <w:rsid w:val="00ED451A"/>
    <w:rsid w:val="00ED462D"/>
    <w:rsid w:val="00ED4687"/>
    <w:rsid w:val="00ED4E9D"/>
    <w:rsid w:val="00ED5543"/>
    <w:rsid w:val="00ED5715"/>
    <w:rsid w:val="00ED5A69"/>
    <w:rsid w:val="00ED65AD"/>
    <w:rsid w:val="00ED6CE6"/>
    <w:rsid w:val="00ED72D9"/>
    <w:rsid w:val="00ED7521"/>
    <w:rsid w:val="00ED7A52"/>
    <w:rsid w:val="00ED7DC6"/>
    <w:rsid w:val="00ED7E00"/>
    <w:rsid w:val="00EE0CD7"/>
    <w:rsid w:val="00EE1466"/>
    <w:rsid w:val="00EE1D88"/>
    <w:rsid w:val="00EE2080"/>
    <w:rsid w:val="00EE2220"/>
    <w:rsid w:val="00EE2626"/>
    <w:rsid w:val="00EE29CF"/>
    <w:rsid w:val="00EE30C3"/>
    <w:rsid w:val="00EE3100"/>
    <w:rsid w:val="00EE35BC"/>
    <w:rsid w:val="00EE4078"/>
    <w:rsid w:val="00EE45D6"/>
    <w:rsid w:val="00EE470C"/>
    <w:rsid w:val="00EE4BB8"/>
    <w:rsid w:val="00EE4BD0"/>
    <w:rsid w:val="00EE561B"/>
    <w:rsid w:val="00EE5804"/>
    <w:rsid w:val="00EE5931"/>
    <w:rsid w:val="00EE66C4"/>
    <w:rsid w:val="00EE673D"/>
    <w:rsid w:val="00EE6D17"/>
    <w:rsid w:val="00EE7606"/>
    <w:rsid w:val="00EE7913"/>
    <w:rsid w:val="00EE799C"/>
    <w:rsid w:val="00EE7C75"/>
    <w:rsid w:val="00EF0B97"/>
    <w:rsid w:val="00EF0F10"/>
    <w:rsid w:val="00EF100A"/>
    <w:rsid w:val="00EF18EE"/>
    <w:rsid w:val="00EF1E9E"/>
    <w:rsid w:val="00EF2127"/>
    <w:rsid w:val="00EF2249"/>
    <w:rsid w:val="00EF2786"/>
    <w:rsid w:val="00EF282E"/>
    <w:rsid w:val="00EF3679"/>
    <w:rsid w:val="00EF3B7D"/>
    <w:rsid w:val="00EF3CEA"/>
    <w:rsid w:val="00EF50AA"/>
    <w:rsid w:val="00EF6111"/>
    <w:rsid w:val="00EF62D3"/>
    <w:rsid w:val="00EF6587"/>
    <w:rsid w:val="00EF65F2"/>
    <w:rsid w:val="00EF6A64"/>
    <w:rsid w:val="00EF702F"/>
    <w:rsid w:val="00EF779E"/>
    <w:rsid w:val="00EF78E2"/>
    <w:rsid w:val="00F00028"/>
    <w:rsid w:val="00F00415"/>
    <w:rsid w:val="00F0061D"/>
    <w:rsid w:val="00F00BA5"/>
    <w:rsid w:val="00F01517"/>
    <w:rsid w:val="00F0211D"/>
    <w:rsid w:val="00F02B06"/>
    <w:rsid w:val="00F02DB1"/>
    <w:rsid w:val="00F02DCE"/>
    <w:rsid w:val="00F02EA5"/>
    <w:rsid w:val="00F02FF4"/>
    <w:rsid w:val="00F032CA"/>
    <w:rsid w:val="00F0348E"/>
    <w:rsid w:val="00F03E52"/>
    <w:rsid w:val="00F0416A"/>
    <w:rsid w:val="00F04259"/>
    <w:rsid w:val="00F048B7"/>
    <w:rsid w:val="00F04A9F"/>
    <w:rsid w:val="00F0504A"/>
    <w:rsid w:val="00F050BC"/>
    <w:rsid w:val="00F0569F"/>
    <w:rsid w:val="00F05CDB"/>
    <w:rsid w:val="00F05DE9"/>
    <w:rsid w:val="00F06018"/>
    <w:rsid w:val="00F0659B"/>
    <w:rsid w:val="00F07028"/>
    <w:rsid w:val="00F073E8"/>
    <w:rsid w:val="00F0789E"/>
    <w:rsid w:val="00F07BBB"/>
    <w:rsid w:val="00F07EFA"/>
    <w:rsid w:val="00F100AF"/>
    <w:rsid w:val="00F1061C"/>
    <w:rsid w:val="00F10771"/>
    <w:rsid w:val="00F10789"/>
    <w:rsid w:val="00F107A2"/>
    <w:rsid w:val="00F10A4B"/>
    <w:rsid w:val="00F10A8E"/>
    <w:rsid w:val="00F1108A"/>
    <w:rsid w:val="00F11114"/>
    <w:rsid w:val="00F1126C"/>
    <w:rsid w:val="00F11B9B"/>
    <w:rsid w:val="00F11C4D"/>
    <w:rsid w:val="00F11D9A"/>
    <w:rsid w:val="00F1209F"/>
    <w:rsid w:val="00F122ED"/>
    <w:rsid w:val="00F1245D"/>
    <w:rsid w:val="00F12717"/>
    <w:rsid w:val="00F1295F"/>
    <w:rsid w:val="00F12F65"/>
    <w:rsid w:val="00F13223"/>
    <w:rsid w:val="00F13249"/>
    <w:rsid w:val="00F13424"/>
    <w:rsid w:val="00F1351D"/>
    <w:rsid w:val="00F13A8D"/>
    <w:rsid w:val="00F13B0B"/>
    <w:rsid w:val="00F14167"/>
    <w:rsid w:val="00F141EE"/>
    <w:rsid w:val="00F14B1B"/>
    <w:rsid w:val="00F14E1A"/>
    <w:rsid w:val="00F15B25"/>
    <w:rsid w:val="00F15EC1"/>
    <w:rsid w:val="00F1664D"/>
    <w:rsid w:val="00F166B4"/>
    <w:rsid w:val="00F166FE"/>
    <w:rsid w:val="00F16873"/>
    <w:rsid w:val="00F16C54"/>
    <w:rsid w:val="00F16F80"/>
    <w:rsid w:val="00F16FC3"/>
    <w:rsid w:val="00F1705E"/>
    <w:rsid w:val="00F170DA"/>
    <w:rsid w:val="00F176BD"/>
    <w:rsid w:val="00F1773E"/>
    <w:rsid w:val="00F177AA"/>
    <w:rsid w:val="00F17D05"/>
    <w:rsid w:val="00F17D8C"/>
    <w:rsid w:val="00F20CDE"/>
    <w:rsid w:val="00F21027"/>
    <w:rsid w:val="00F21189"/>
    <w:rsid w:val="00F217B5"/>
    <w:rsid w:val="00F224BB"/>
    <w:rsid w:val="00F234E2"/>
    <w:rsid w:val="00F2355C"/>
    <w:rsid w:val="00F2406C"/>
    <w:rsid w:val="00F24516"/>
    <w:rsid w:val="00F24A39"/>
    <w:rsid w:val="00F24B01"/>
    <w:rsid w:val="00F25427"/>
    <w:rsid w:val="00F25596"/>
    <w:rsid w:val="00F257A5"/>
    <w:rsid w:val="00F25E69"/>
    <w:rsid w:val="00F26086"/>
    <w:rsid w:val="00F2664E"/>
    <w:rsid w:val="00F26A8A"/>
    <w:rsid w:val="00F26AD6"/>
    <w:rsid w:val="00F26B25"/>
    <w:rsid w:val="00F26B2B"/>
    <w:rsid w:val="00F26F48"/>
    <w:rsid w:val="00F271E2"/>
    <w:rsid w:val="00F27251"/>
    <w:rsid w:val="00F27FF0"/>
    <w:rsid w:val="00F306B0"/>
    <w:rsid w:val="00F30732"/>
    <w:rsid w:val="00F309AA"/>
    <w:rsid w:val="00F309F5"/>
    <w:rsid w:val="00F31388"/>
    <w:rsid w:val="00F31459"/>
    <w:rsid w:val="00F31548"/>
    <w:rsid w:val="00F317A8"/>
    <w:rsid w:val="00F319F2"/>
    <w:rsid w:val="00F32737"/>
    <w:rsid w:val="00F32A2A"/>
    <w:rsid w:val="00F32B8D"/>
    <w:rsid w:val="00F32C3A"/>
    <w:rsid w:val="00F32EB8"/>
    <w:rsid w:val="00F33BBD"/>
    <w:rsid w:val="00F3427F"/>
    <w:rsid w:val="00F345C7"/>
    <w:rsid w:val="00F34AE9"/>
    <w:rsid w:val="00F3503D"/>
    <w:rsid w:val="00F35301"/>
    <w:rsid w:val="00F35614"/>
    <w:rsid w:val="00F35CE9"/>
    <w:rsid w:val="00F36987"/>
    <w:rsid w:val="00F36C61"/>
    <w:rsid w:val="00F36D64"/>
    <w:rsid w:val="00F3770E"/>
    <w:rsid w:val="00F377E7"/>
    <w:rsid w:val="00F37F5C"/>
    <w:rsid w:val="00F37FDC"/>
    <w:rsid w:val="00F400D2"/>
    <w:rsid w:val="00F4010E"/>
    <w:rsid w:val="00F40356"/>
    <w:rsid w:val="00F41138"/>
    <w:rsid w:val="00F4115A"/>
    <w:rsid w:val="00F41C8D"/>
    <w:rsid w:val="00F42A41"/>
    <w:rsid w:val="00F42DC0"/>
    <w:rsid w:val="00F431AA"/>
    <w:rsid w:val="00F4381A"/>
    <w:rsid w:val="00F43995"/>
    <w:rsid w:val="00F43D47"/>
    <w:rsid w:val="00F43E48"/>
    <w:rsid w:val="00F43E71"/>
    <w:rsid w:val="00F44294"/>
    <w:rsid w:val="00F44CF4"/>
    <w:rsid w:val="00F4517A"/>
    <w:rsid w:val="00F46171"/>
    <w:rsid w:val="00F46A76"/>
    <w:rsid w:val="00F47048"/>
    <w:rsid w:val="00F470A4"/>
    <w:rsid w:val="00F47B87"/>
    <w:rsid w:val="00F47EE9"/>
    <w:rsid w:val="00F50177"/>
    <w:rsid w:val="00F50411"/>
    <w:rsid w:val="00F5054F"/>
    <w:rsid w:val="00F50B83"/>
    <w:rsid w:val="00F51520"/>
    <w:rsid w:val="00F5173B"/>
    <w:rsid w:val="00F51742"/>
    <w:rsid w:val="00F518F0"/>
    <w:rsid w:val="00F521B3"/>
    <w:rsid w:val="00F5221C"/>
    <w:rsid w:val="00F52288"/>
    <w:rsid w:val="00F5234C"/>
    <w:rsid w:val="00F52643"/>
    <w:rsid w:val="00F526F1"/>
    <w:rsid w:val="00F52FEF"/>
    <w:rsid w:val="00F5306B"/>
    <w:rsid w:val="00F536A5"/>
    <w:rsid w:val="00F5377A"/>
    <w:rsid w:val="00F539C2"/>
    <w:rsid w:val="00F539E6"/>
    <w:rsid w:val="00F53C72"/>
    <w:rsid w:val="00F54147"/>
    <w:rsid w:val="00F5438A"/>
    <w:rsid w:val="00F54605"/>
    <w:rsid w:val="00F54CDF"/>
    <w:rsid w:val="00F54E98"/>
    <w:rsid w:val="00F554ED"/>
    <w:rsid w:val="00F55813"/>
    <w:rsid w:val="00F560F3"/>
    <w:rsid w:val="00F56C08"/>
    <w:rsid w:val="00F57684"/>
    <w:rsid w:val="00F5782E"/>
    <w:rsid w:val="00F57925"/>
    <w:rsid w:val="00F57B9E"/>
    <w:rsid w:val="00F57CB7"/>
    <w:rsid w:val="00F57CEB"/>
    <w:rsid w:val="00F57F80"/>
    <w:rsid w:val="00F60CC1"/>
    <w:rsid w:val="00F61B37"/>
    <w:rsid w:val="00F61B6D"/>
    <w:rsid w:val="00F62493"/>
    <w:rsid w:val="00F63643"/>
    <w:rsid w:val="00F6394B"/>
    <w:rsid w:val="00F63AC9"/>
    <w:rsid w:val="00F644F6"/>
    <w:rsid w:val="00F64554"/>
    <w:rsid w:val="00F64A08"/>
    <w:rsid w:val="00F6571C"/>
    <w:rsid w:val="00F65917"/>
    <w:rsid w:val="00F65D78"/>
    <w:rsid w:val="00F65F9C"/>
    <w:rsid w:val="00F67136"/>
    <w:rsid w:val="00F67174"/>
    <w:rsid w:val="00F677E5"/>
    <w:rsid w:val="00F67A91"/>
    <w:rsid w:val="00F67C5A"/>
    <w:rsid w:val="00F67DCB"/>
    <w:rsid w:val="00F7024E"/>
    <w:rsid w:val="00F703ED"/>
    <w:rsid w:val="00F7108F"/>
    <w:rsid w:val="00F712B7"/>
    <w:rsid w:val="00F716B8"/>
    <w:rsid w:val="00F71A4C"/>
    <w:rsid w:val="00F71F05"/>
    <w:rsid w:val="00F71F1E"/>
    <w:rsid w:val="00F729B9"/>
    <w:rsid w:val="00F72A4B"/>
    <w:rsid w:val="00F7304A"/>
    <w:rsid w:val="00F73152"/>
    <w:rsid w:val="00F73206"/>
    <w:rsid w:val="00F73224"/>
    <w:rsid w:val="00F73422"/>
    <w:rsid w:val="00F73437"/>
    <w:rsid w:val="00F73D0F"/>
    <w:rsid w:val="00F73FA8"/>
    <w:rsid w:val="00F7421D"/>
    <w:rsid w:val="00F7450D"/>
    <w:rsid w:val="00F748B0"/>
    <w:rsid w:val="00F74E83"/>
    <w:rsid w:val="00F759F0"/>
    <w:rsid w:val="00F75F0B"/>
    <w:rsid w:val="00F75FFE"/>
    <w:rsid w:val="00F76C91"/>
    <w:rsid w:val="00F76D98"/>
    <w:rsid w:val="00F771B9"/>
    <w:rsid w:val="00F772A7"/>
    <w:rsid w:val="00F77475"/>
    <w:rsid w:val="00F778C3"/>
    <w:rsid w:val="00F8076A"/>
    <w:rsid w:val="00F80806"/>
    <w:rsid w:val="00F80832"/>
    <w:rsid w:val="00F80834"/>
    <w:rsid w:val="00F80982"/>
    <w:rsid w:val="00F809A2"/>
    <w:rsid w:val="00F80EAA"/>
    <w:rsid w:val="00F81550"/>
    <w:rsid w:val="00F81C1B"/>
    <w:rsid w:val="00F823BA"/>
    <w:rsid w:val="00F82493"/>
    <w:rsid w:val="00F82986"/>
    <w:rsid w:val="00F835E2"/>
    <w:rsid w:val="00F837B9"/>
    <w:rsid w:val="00F83F3D"/>
    <w:rsid w:val="00F846E0"/>
    <w:rsid w:val="00F84D6F"/>
    <w:rsid w:val="00F84FE8"/>
    <w:rsid w:val="00F85AB0"/>
    <w:rsid w:val="00F86253"/>
    <w:rsid w:val="00F86890"/>
    <w:rsid w:val="00F90C79"/>
    <w:rsid w:val="00F90E54"/>
    <w:rsid w:val="00F91F05"/>
    <w:rsid w:val="00F926BA"/>
    <w:rsid w:val="00F9281C"/>
    <w:rsid w:val="00F92A15"/>
    <w:rsid w:val="00F92AAD"/>
    <w:rsid w:val="00F92B66"/>
    <w:rsid w:val="00F92E02"/>
    <w:rsid w:val="00F92ED8"/>
    <w:rsid w:val="00F9352A"/>
    <w:rsid w:val="00F93C37"/>
    <w:rsid w:val="00F94164"/>
    <w:rsid w:val="00F945FC"/>
    <w:rsid w:val="00F94B3A"/>
    <w:rsid w:val="00F95002"/>
    <w:rsid w:val="00F9537E"/>
    <w:rsid w:val="00F95710"/>
    <w:rsid w:val="00F9586B"/>
    <w:rsid w:val="00F95CA1"/>
    <w:rsid w:val="00F95CBA"/>
    <w:rsid w:val="00F95F0A"/>
    <w:rsid w:val="00F96193"/>
    <w:rsid w:val="00F9633E"/>
    <w:rsid w:val="00F966F5"/>
    <w:rsid w:val="00F9690A"/>
    <w:rsid w:val="00F96CE8"/>
    <w:rsid w:val="00F96FAC"/>
    <w:rsid w:val="00F97246"/>
    <w:rsid w:val="00F973BF"/>
    <w:rsid w:val="00F9756F"/>
    <w:rsid w:val="00F9766D"/>
    <w:rsid w:val="00F97E41"/>
    <w:rsid w:val="00FA03FE"/>
    <w:rsid w:val="00FA049A"/>
    <w:rsid w:val="00FA06D7"/>
    <w:rsid w:val="00FA075B"/>
    <w:rsid w:val="00FA0B06"/>
    <w:rsid w:val="00FA0B5D"/>
    <w:rsid w:val="00FA0E5A"/>
    <w:rsid w:val="00FA0FAF"/>
    <w:rsid w:val="00FA110F"/>
    <w:rsid w:val="00FA23D9"/>
    <w:rsid w:val="00FA24EE"/>
    <w:rsid w:val="00FA2A49"/>
    <w:rsid w:val="00FA2D11"/>
    <w:rsid w:val="00FA31C6"/>
    <w:rsid w:val="00FA3418"/>
    <w:rsid w:val="00FA3679"/>
    <w:rsid w:val="00FA37D8"/>
    <w:rsid w:val="00FA3D65"/>
    <w:rsid w:val="00FA3F18"/>
    <w:rsid w:val="00FA40B7"/>
    <w:rsid w:val="00FA4472"/>
    <w:rsid w:val="00FA584A"/>
    <w:rsid w:val="00FA59D9"/>
    <w:rsid w:val="00FA6596"/>
    <w:rsid w:val="00FA6781"/>
    <w:rsid w:val="00FA6850"/>
    <w:rsid w:val="00FA69F9"/>
    <w:rsid w:val="00FA6B1A"/>
    <w:rsid w:val="00FA6B96"/>
    <w:rsid w:val="00FA6C0A"/>
    <w:rsid w:val="00FA7577"/>
    <w:rsid w:val="00FA75CC"/>
    <w:rsid w:val="00FB0D13"/>
    <w:rsid w:val="00FB0F53"/>
    <w:rsid w:val="00FB0F69"/>
    <w:rsid w:val="00FB1041"/>
    <w:rsid w:val="00FB19E8"/>
    <w:rsid w:val="00FB1B95"/>
    <w:rsid w:val="00FB2424"/>
    <w:rsid w:val="00FB2E72"/>
    <w:rsid w:val="00FB33AC"/>
    <w:rsid w:val="00FB37CE"/>
    <w:rsid w:val="00FB4160"/>
    <w:rsid w:val="00FB46F0"/>
    <w:rsid w:val="00FB48C3"/>
    <w:rsid w:val="00FB4B36"/>
    <w:rsid w:val="00FB4DDB"/>
    <w:rsid w:val="00FB4F6D"/>
    <w:rsid w:val="00FB53D7"/>
    <w:rsid w:val="00FB586D"/>
    <w:rsid w:val="00FB59C0"/>
    <w:rsid w:val="00FB6FD9"/>
    <w:rsid w:val="00FB70FB"/>
    <w:rsid w:val="00FB79C6"/>
    <w:rsid w:val="00FB7C38"/>
    <w:rsid w:val="00FC1411"/>
    <w:rsid w:val="00FC1415"/>
    <w:rsid w:val="00FC15F3"/>
    <w:rsid w:val="00FC1865"/>
    <w:rsid w:val="00FC18E0"/>
    <w:rsid w:val="00FC1A55"/>
    <w:rsid w:val="00FC219A"/>
    <w:rsid w:val="00FC3363"/>
    <w:rsid w:val="00FC3BD9"/>
    <w:rsid w:val="00FC3C68"/>
    <w:rsid w:val="00FC43B3"/>
    <w:rsid w:val="00FC4694"/>
    <w:rsid w:val="00FC5734"/>
    <w:rsid w:val="00FC588A"/>
    <w:rsid w:val="00FC5FC7"/>
    <w:rsid w:val="00FC6374"/>
    <w:rsid w:val="00FC65A5"/>
    <w:rsid w:val="00FC665D"/>
    <w:rsid w:val="00FC6926"/>
    <w:rsid w:val="00FC6BFF"/>
    <w:rsid w:val="00FC72DD"/>
    <w:rsid w:val="00FC75CB"/>
    <w:rsid w:val="00FC795A"/>
    <w:rsid w:val="00FD030D"/>
    <w:rsid w:val="00FD09E7"/>
    <w:rsid w:val="00FD09EA"/>
    <w:rsid w:val="00FD0CF2"/>
    <w:rsid w:val="00FD127D"/>
    <w:rsid w:val="00FD14CE"/>
    <w:rsid w:val="00FD1575"/>
    <w:rsid w:val="00FD1AA6"/>
    <w:rsid w:val="00FD1B85"/>
    <w:rsid w:val="00FD1BED"/>
    <w:rsid w:val="00FD1EDA"/>
    <w:rsid w:val="00FD1F59"/>
    <w:rsid w:val="00FD223E"/>
    <w:rsid w:val="00FD2C09"/>
    <w:rsid w:val="00FD2D38"/>
    <w:rsid w:val="00FD2D46"/>
    <w:rsid w:val="00FD2FFF"/>
    <w:rsid w:val="00FD318D"/>
    <w:rsid w:val="00FD33C7"/>
    <w:rsid w:val="00FD33C9"/>
    <w:rsid w:val="00FD3614"/>
    <w:rsid w:val="00FD3966"/>
    <w:rsid w:val="00FD3C6D"/>
    <w:rsid w:val="00FD3ECC"/>
    <w:rsid w:val="00FD4287"/>
    <w:rsid w:val="00FD475D"/>
    <w:rsid w:val="00FD485C"/>
    <w:rsid w:val="00FD4DDB"/>
    <w:rsid w:val="00FD50B4"/>
    <w:rsid w:val="00FD568E"/>
    <w:rsid w:val="00FD5E56"/>
    <w:rsid w:val="00FD5FD3"/>
    <w:rsid w:val="00FD607B"/>
    <w:rsid w:val="00FD6665"/>
    <w:rsid w:val="00FD682B"/>
    <w:rsid w:val="00FD6B56"/>
    <w:rsid w:val="00FD6CD7"/>
    <w:rsid w:val="00FD75D8"/>
    <w:rsid w:val="00FE0070"/>
    <w:rsid w:val="00FE00BA"/>
    <w:rsid w:val="00FE025F"/>
    <w:rsid w:val="00FE06A2"/>
    <w:rsid w:val="00FE06CE"/>
    <w:rsid w:val="00FE1048"/>
    <w:rsid w:val="00FE1602"/>
    <w:rsid w:val="00FE16F2"/>
    <w:rsid w:val="00FE1AE4"/>
    <w:rsid w:val="00FE1C03"/>
    <w:rsid w:val="00FE1C13"/>
    <w:rsid w:val="00FE1D26"/>
    <w:rsid w:val="00FE2037"/>
    <w:rsid w:val="00FE27B0"/>
    <w:rsid w:val="00FE2F98"/>
    <w:rsid w:val="00FE2F9B"/>
    <w:rsid w:val="00FE33D5"/>
    <w:rsid w:val="00FE3BD6"/>
    <w:rsid w:val="00FE3D52"/>
    <w:rsid w:val="00FE3FCF"/>
    <w:rsid w:val="00FE3FF2"/>
    <w:rsid w:val="00FE40CF"/>
    <w:rsid w:val="00FE4403"/>
    <w:rsid w:val="00FE449E"/>
    <w:rsid w:val="00FE4BB6"/>
    <w:rsid w:val="00FE53CA"/>
    <w:rsid w:val="00FE550E"/>
    <w:rsid w:val="00FE6BA8"/>
    <w:rsid w:val="00FE6C2C"/>
    <w:rsid w:val="00FE6E0B"/>
    <w:rsid w:val="00FE6E67"/>
    <w:rsid w:val="00FE70F9"/>
    <w:rsid w:val="00FE727F"/>
    <w:rsid w:val="00FE72B9"/>
    <w:rsid w:val="00FE7335"/>
    <w:rsid w:val="00FE74BD"/>
    <w:rsid w:val="00FE7DD0"/>
    <w:rsid w:val="00FF078D"/>
    <w:rsid w:val="00FF10F2"/>
    <w:rsid w:val="00FF1135"/>
    <w:rsid w:val="00FF13B6"/>
    <w:rsid w:val="00FF19A9"/>
    <w:rsid w:val="00FF1ACF"/>
    <w:rsid w:val="00FF1D2E"/>
    <w:rsid w:val="00FF1F94"/>
    <w:rsid w:val="00FF1FD1"/>
    <w:rsid w:val="00FF2564"/>
    <w:rsid w:val="00FF26E3"/>
    <w:rsid w:val="00FF2A1D"/>
    <w:rsid w:val="00FF2CA7"/>
    <w:rsid w:val="00FF2E67"/>
    <w:rsid w:val="00FF2E9A"/>
    <w:rsid w:val="00FF34CB"/>
    <w:rsid w:val="00FF35CA"/>
    <w:rsid w:val="00FF370B"/>
    <w:rsid w:val="00FF3AB0"/>
    <w:rsid w:val="00FF3B87"/>
    <w:rsid w:val="00FF3C1F"/>
    <w:rsid w:val="00FF3E9B"/>
    <w:rsid w:val="00FF3F5C"/>
    <w:rsid w:val="00FF449E"/>
    <w:rsid w:val="00FF4568"/>
    <w:rsid w:val="00FF472A"/>
    <w:rsid w:val="00FF474D"/>
    <w:rsid w:val="00FF49B3"/>
    <w:rsid w:val="00FF4C85"/>
    <w:rsid w:val="00FF4E41"/>
    <w:rsid w:val="00FF5B19"/>
    <w:rsid w:val="00FF5B98"/>
    <w:rsid w:val="00FF5D8D"/>
    <w:rsid w:val="00FF6113"/>
    <w:rsid w:val="00FF7E32"/>
    <w:rsid w:val="03F6CCC2"/>
    <w:rsid w:val="054FEC74"/>
    <w:rsid w:val="072D6B35"/>
    <w:rsid w:val="0791356E"/>
    <w:rsid w:val="07B5E31F"/>
    <w:rsid w:val="0BB8F832"/>
    <w:rsid w:val="0C40C82A"/>
    <w:rsid w:val="0C6D8C11"/>
    <w:rsid w:val="0D09CFF0"/>
    <w:rsid w:val="0EE6A98F"/>
    <w:rsid w:val="0FADC62F"/>
    <w:rsid w:val="121FD506"/>
    <w:rsid w:val="12559922"/>
    <w:rsid w:val="13235A4E"/>
    <w:rsid w:val="166E5F07"/>
    <w:rsid w:val="17A2295A"/>
    <w:rsid w:val="1D1DC629"/>
    <w:rsid w:val="1E5A0839"/>
    <w:rsid w:val="1E629566"/>
    <w:rsid w:val="1F28B626"/>
    <w:rsid w:val="20955B72"/>
    <w:rsid w:val="22D7E5F0"/>
    <w:rsid w:val="22F63F86"/>
    <w:rsid w:val="234ED933"/>
    <w:rsid w:val="24530686"/>
    <w:rsid w:val="246984E4"/>
    <w:rsid w:val="25F77D8D"/>
    <w:rsid w:val="2613821F"/>
    <w:rsid w:val="2E590D12"/>
    <w:rsid w:val="2F68096A"/>
    <w:rsid w:val="2F69A64D"/>
    <w:rsid w:val="301DD5AD"/>
    <w:rsid w:val="334E2AB5"/>
    <w:rsid w:val="3817E840"/>
    <w:rsid w:val="3909B0A2"/>
    <w:rsid w:val="3AA02051"/>
    <w:rsid w:val="3E28431D"/>
    <w:rsid w:val="4002D251"/>
    <w:rsid w:val="40DE7D5F"/>
    <w:rsid w:val="41A2760D"/>
    <w:rsid w:val="429C334D"/>
    <w:rsid w:val="430B895C"/>
    <w:rsid w:val="430F0000"/>
    <w:rsid w:val="430F1587"/>
    <w:rsid w:val="45CEA069"/>
    <w:rsid w:val="46F63628"/>
    <w:rsid w:val="4EC55EFD"/>
    <w:rsid w:val="4F30ED4B"/>
    <w:rsid w:val="4F78DA48"/>
    <w:rsid w:val="4FB0D90A"/>
    <w:rsid w:val="5069DD1A"/>
    <w:rsid w:val="524913E5"/>
    <w:rsid w:val="5533AEF1"/>
    <w:rsid w:val="554DC5E7"/>
    <w:rsid w:val="55D1433B"/>
    <w:rsid w:val="5AF49B72"/>
    <w:rsid w:val="5DD14A53"/>
    <w:rsid w:val="5E2658D4"/>
    <w:rsid w:val="5F704FBC"/>
    <w:rsid w:val="616058A2"/>
    <w:rsid w:val="620E177B"/>
    <w:rsid w:val="64D958E6"/>
    <w:rsid w:val="68270D0A"/>
    <w:rsid w:val="68CDA160"/>
    <w:rsid w:val="68EEBC30"/>
    <w:rsid w:val="697C6552"/>
    <w:rsid w:val="6AD8A49B"/>
    <w:rsid w:val="6B8ADAA0"/>
    <w:rsid w:val="6C16AE11"/>
    <w:rsid w:val="6C551B3F"/>
    <w:rsid w:val="6D032F61"/>
    <w:rsid w:val="709AF8CE"/>
    <w:rsid w:val="7288E547"/>
    <w:rsid w:val="72B665B3"/>
    <w:rsid w:val="72BAB832"/>
    <w:rsid w:val="73480A04"/>
    <w:rsid w:val="75CC1D23"/>
    <w:rsid w:val="7A310512"/>
    <w:rsid w:val="7AD058EA"/>
    <w:rsid w:val="7B9545FC"/>
    <w:rsid w:val="7D788803"/>
    <w:rsid w:val="7E093037"/>
  </w:rsids>
  <m:mathPr>
    <m:mathFont m:val="Cambria Math"/>
    <m:brkBin m:val="before"/>
    <m:brkBinSub m:val="--"/>
    <m:smallFrac m:val="0"/>
    <m:dispDef/>
    <m:lMargin m:val="0"/>
    <m:rMargin m:val="0"/>
    <m:defJc m:val="centerGroup"/>
    <m:wrapIndent m:val="1440"/>
    <m:intLim m:val="subSup"/>
    <m:naryLim m:val="undOvr"/>
  </m:mathPr>
  <w:themeFontLang w:val="en-GB" w:eastAsia="zh-TW"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0263DFE"/>
  <w15:docId w15:val="{0DFF2E66-092B-4E41-AAC1-5465579F45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TW"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10EF5"/>
    <w:pPr>
      <w:autoSpaceDE w:val="0"/>
      <w:autoSpaceDN w:val="0"/>
      <w:spacing w:after="0" w:line="240" w:lineRule="auto"/>
    </w:pPr>
    <w:rPr>
      <w:rFonts w:ascii="Times New Roman" w:eastAsia="Times New Roman" w:hAnsi="Times New Roman" w:cs="Times New Roman"/>
      <w:sz w:val="20"/>
      <w:szCs w:val="20"/>
      <w:lang w:eastAsia="en-GB"/>
    </w:rPr>
  </w:style>
  <w:style w:type="paragraph" w:styleId="Heading1">
    <w:name w:val="heading 1"/>
    <w:basedOn w:val="Normal"/>
    <w:next w:val="Normal"/>
    <w:link w:val="Heading1Char"/>
    <w:uiPriority w:val="9"/>
    <w:qFormat/>
    <w:rsid w:val="002F7509"/>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2031A2"/>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qFormat/>
    <w:rsid w:val="008506CF"/>
    <w:pPr>
      <w:keepNext/>
      <w:widowControl w:val="0"/>
      <w:autoSpaceDE/>
      <w:autoSpaceDN/>
      <w:jc w:val="both"/>
      <w:outlineLvl w:val="2"/>
    </w:pPr>
    <w:rPr>
      <w:rFonts w:ascii="Courier" w:hAnsi="Courier"/>
      <w:b/>
      <w:snapToGrid w:val="0"/>
      <w:sz w:val="24"/>
      <w:lang w:val="en-US" w:eastAsia="en-US"/>
    </w:rPr>
  </w:style>
  <w:style w:type="paragraph" w:styleId="Heading5">
    <w:name w:val="heading 5"/>
    <w:basedOn w:val="Normal"/>
    <w:next w:val="Normal"/>
    <w:link w:val="Heading5Char"/>
    <w:autoRedefine/>
    <w:qFormat/>
    <w:rsid w:val="000F14C3"/>
    <w:pPr>
      <w:widowControl w:val="0"/>
      <w:numPr>
        <w:numId w:val="14"/>
      </w:numPr>
      <w:overflowPunct w:val="0"/>
      <w:autoSpaceDE/>
      <w:autoSpaceDN/>
      <w:adjustRightInd w:val="0"/>
      <w:jc w:val="both"/>
      <w:outlineLvl w:val="4"/>
    </w:pPr>
    <w:rPr>
      <w:rFonts w:asciiTheme="majorHAnsi" w:eastAsiaTheme="minorEastAsia" w:hAnsiTheme="majorHAnsi"/>
      <w:b/>
      <w:iCs/>
      <w:kern w:val="28"/>
      <w:sz w:val="22"/>
      <w:szCs w:val="22"/>
      <w:lang w:eastAsia="en-US"/>
    </w:rPr>
  </w:style>
  <w:style w:type="paragraph" w:styleId="Heading6">
    <w:name w:val="heading 6"/>
    <w:basedOn w:val="Normal"/>
    <w:next w:val="Normal"/>
    <w:link w:val="Heading6Char"/>
    <w:autoRedefine/>
    <w:qFormat/>
    <w:rsid w:val="000F14C3"/>
    <w:pPr>
      <w:widowControl w:val="0"/>
      <w:numPr>
        <w:numId w:val="15"/>
      </w:numPr>
      <w:overflowPunct w:val="0"/>
      <w:autoSpaceDE/>
      <w:autoSpaceDN/>
      <w:adjustRightInd w:val="0"/>
      <w:spacing w:before="120" w:after="120"/>
      <w:ind w:left="339" w:right="-18" w:hanging="291"/>
      <w:outlineLvl w:val="5"/>
    </w:pPr>
    <w:rPr>
      <w:rFonts w:asciiTheme="majorHAnsi" w:eastAsiaTheme="minorEastAsia" w:hAnsiTheme="majorHAnsi"/>
      <w:b/>
      <w:kern w:val="28"/>
      <w:sz w:val="22"/>
      <w:szCs w:val="22"/>
      <w:lang w:eastAsia="en-US"/>
    </w:rPr>
  </w:style>
  <w:style w:type="paragraph" w:styleId="Heading9">
    <w:name w:val="heading 9"/>
    <w:basedOn w:val="Normal"/>
    <w:next w:val="Normal"/>
    <w:link w:val="Heading9Char"/>
    <w:uiPriority w:val="9"/>
    <w:semiHidden/>
    <w:unhideWhenUsed/>
    <w:qFormat/>
    <w:rsid w:val="000F14C3"/>
    <w:pPr>
      <w:keepNext/>
      <w:keepLines/>
      <w:autoSpaceDE/>
      <w:autoSpaceDN/>
      <w:spacing w:before="40" w:line="259" w:lineRule="auto"/>
      <w:outlineLvl w:val="8"/>
    </w:pPr>
    <w:rPr>
      <w:rFonts w:asciiTheme="majorHAnsi" w:eastAsiaTheme="majorEastAsia" w:hAnsiTheme="majorHAnsi" w:cstheme="majorBidi"/>
      <w:i/>
      <w:iCs/>
      <w:color w:val="272727" w:themeColor="text1" w:themeTint="D8"/>
      <w:sz w:val="21"/>
      <w:szCs w:val="21"/>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graph">
    <w:name w:val="* Paragraph"/>
    <w:aliases w:val="left-aligned1"/>
    <w:uiPriority w:val="99"/>
    <w:rsid w:val="001858EF"/>
    <w:pPr>
      <w:widowControl w:val="0"/>
      <w:autoSpaceDE w:val="0"/>
      <w:autoSpaceDN w:val="0"/>
      <w:adjustRightInd w:val="0"/>
      <w:spacing w:after="0" w:line="240" w:lineRule="atLeast"/>
    </w:pPr>
    <w:rPr>
      <w:rFonts w:ascii="Courier New" w:eastAsia="SimSun" w:hAnsi="Courier New" w:cs="Courier New"/>
      <w:sz w:val="24"/>
      <w:szCs w:val="24"/>
      <w:lang w:val="en-US" w:eastAsia="zh-CN"/>
    </w:rPr>
  </w:style>
  <w:style w:type="paragraph" w:styleId="Header">
    <w:name w:val="header"/>
    <w:aliases w:val="UNOPS Header"/>
    <w:basedOn w:val="Normal"/>
    <w:link w:val="HeaderChar"/>
    <w:unhideWhenUsed/>
    <w:qFormat/>
    <w:rsid w:val="008126A0"/>
    <w:pPr>
      <w:tabs>
        <w:tab w:val="center" w:pos="4680"/>
        <w:tab w:val="right" w:pos="9360"/>
      </w:tabs>
      <w:autoSpaceDE/>
      <w:autoSpaceDN/>
    </w:pPr>
    <w:rPr>
      <w:rFonts w:asciiTheme="minorHAnsi" w:eastAsiaTheme="minorEastAsia" w:hAnsiTheme="minorHAnsi" w:cstheme="minorBidi"/>
      <w:sz w:val="22"/>
      <w:szCs w:val="22"/>
      <w:lang w:eastAsia="zh-TW"/>
    </w:rPr>
  </w:style>
  <w:style w:type="character" w:customStyle="1" w:styleId="HeaderChar">
    <w:name w:val="Header Char"/>
    <w:aliases w:val="UNOPS Header Char"/>
    <w:basedOn w:val="DefaultParagraphFont"/>
    <w:link w:val="Header"/>
    <w:rsid w:val="008126A0"/>
  </w:style>
  <w:style w:type="paragraph" w:styleId="Footer">
    <w:name w:val="footer"/>
    <w:basedOn w:val="Normal"/>
    <w:link w:val="FooterChar"/>
    <w:uiPriority w:val="99"/>
    <w:unhideWhenUsed/>
    <w:rsid w:val="008126A0"/>
    <w:pPr>
      <w:tabs>
        <w:tab w:val="center" w:pos="4680"/>
        <w:tab w:val="right" w:pos="9360"/>
      </w:tabs>
      <w:autoSpaceDE/>
      <w:autoSpaceDN/>
    </w:pPr>
    <w:rPr>
      <w:rFonts w:asciiTheme="minorHAnsi" w:eastAsiaTheme="minorEastAsia" w:hAnsiTheme="minorHAnsi" w:cstheme="minorBidi"/>
      <w:sz w:val="22"/>
      <w:szCs w:val="22"/>
      <w:lang w:eastAsia="zh-TW"/>
    </w:rPr>
  </w:style>
  <w:style w:type="character" w:customStyle="1" w:styleId="FooterChar">
    <w:name w:val="Footer Char"/>
    <w:basedOn w:val="DefaultParagraphFont"/>
    <w:link w:val="Footer"/>
    <w:uiPriority w:val="99"/>
    <w:rsid w:val="008126A0"/>
  </w:style>
  <w:style w:type="character" w:styleId="Hyperlink">
    <w:name w:val="Hyperlink"/>
    <w:basedOn w:val="DefaultParagraphFont"/>
    <w:uiPriority w:val="99"/>
    <w:unhideWhenUsed/>
    <w:rsid w:val="00352A53"/>
    <w:rPr>
      <w:color w:val="0000FF" w:themeColor="hyperlink"/>
      <w:u w:val="single"/>
    </w:rPr>
  </w:style>
  <w:style w:type="table" w:styleId="TableGrid">
    <w:name w:val="Table Grid"/>
    <w:basedOn w:val="TableNormal"/>
    <w:uiPriority w:val="39"/>
    <w:rsid w:val="00352A5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List Paragraph (numbered (a)),WB Para,Lijstalinea1"/>
    <w:basedOn w:val="Normal"/>
    <w:link w:val="ListParagraphChar"/>
    <w:uiPriority w:val="34"/>
    <w:qFormat/>
    <w:rsid w:val="00352A53"/>
    <w:pPr>
      <w:ind w:left="720"/>
      <w:contextualSpacing/>
    </w:pPr>
  </w:style>
  <w:style w:type="paragraph" w:styleId="BalloonText">
    <w:name w:val="Balloon Text"/>
    <w:basedOn w:val="Normal"/>
    <w:link w:val="BalloonTextChar"/>
    <w:uiPriority w:val="99"/>
    <w:semiHidden/>
    <w:unhideWhenUsed/>
    <w:rsid w:val="000773D2"/>
    <w:rPr>
      <w:rFonts w:ascii="Tahoma" w:hAnsi="Tahoma" w:cs="Tahoma"/>
      <w:sz w:val="16"/>
      <w:szCs w:val="16"/>
    </w:rPr>
  </w:style>
  <w:style w:type="character" w:customStyle="1" w:styleId="BalloonTextChar">
    <w:name w:val="Balloon Text Char"/>
    <w:basedOn w:val="DefaultParagraphFont"/>
    <w:link w:val="BalloonText"/>
    <w:uiPriority w:val="99"/>
    <w:semiHidden/>
    <w:rsid w:val="000773D2"/>
    <w:rPr>
      <w:rFonts w:ascii="Tahoma" w:eastAsia="Times New Roman" w:hAnsi="Tahoma" w:cs="Tahoma"/>
      <w:sz w:val="16"/>
      <w:szCs w:val="16"/>
      <w:lang w:val="en-AU" w:eastAsia="en-GB"/>
    </w:rPr>
  </w:style>
  <w:style w:type="character" w:styleId="FollowedHyperlink">
    <w:name w:val="FollowedHyperlink"/>
    <w:basedOn w:val="DefaultParagraphFont"/>
    <w:uiPriority w:val="99"/>
    <w:semiHidden/>
    <w:unhideWhenUsed/>
    <w:rsid w:val="00CD582B"/>
    <w:rPr>
      <w:color w:val="800080" w:themeColor="followedHyperlink"/>
      <w:u w:val="single"/>
    </w:rPr>
  </w:style>
  <w:style w:type="character" w:styleId="CommentReference">
    <w:name w:val="annotation reference"/>
    <w:basedOn w:val="DefaultParagraphFont"/>
    <w:uiPriority w:val="99"/>
    <w:unhideWhenUsed/>
    <w:rsid w:val="00AC12FC"/>
    <w:rPr>
      <w:sz w:val="16"/>
      <w:szCs w:val="16"/>
    </w:rPr>
  </w:style>
  <w:style w:type="paragraph" w:styleId="CommentText">
    <w:name w:val="annotation text"/>
    <w:basedOn w:val="Normal"/>
    <w:link w:val="CommentTextChar"/>
    <w:uiPriority w:val="99"/>
    <w:unhideWhenUsed/>
    <w:rsid w:val="00AC12FC"/>
  </w:style>
  <w:style w:type="character" w:customStyle="1" w:styleId="CommentTextChar">
    <w:name w:val="Comment Text Char"/>
    <w:basedOn w:val="DefaultParagraphFont"/>
    <w:link w:val="CommentText"/>
    <w:uiPriority w:val="99"/>
    <w:rsid w:val="00AC12FC"/>
    <w:rPr>
      <w:rFonts w:ascii="Times New Roman" w:eastAsia="Times New Roman" w:hAnsi="Times New Roman" w:cs="Times New Roman"/>
      <w:sz w:val="20"/>
      <w:szCs w:val="20"/>
      <w:lang w:val="en-AU" w:eastAsia="en-GB"/>
    </w:rPr>
  </w:style>
  <w:style w:type="paragraph" w:styleId="CommentSubject">
    <w:name w:val="annotation subject"/>
    <w:basedOn w:val="CommentText"/>
    <w:next w:val="CommentText"/>
    <w:link w:val="CommentSubjectChar"/>
    <w:uiPriority w:val="99"/>
    <w:semiHidden/>
    <w:unhideWhenUsed/>
    <w:rsid w:val="00AC12FC"/>
    <w:rPr>
      <w:b/>
      <w:bCs/>
    </w:rPr>
  </w:style>
  <w:style w:type="character" w:customStyle="1" w:styleId="CommentSubjectChar">
    <w:name w:val="Comment Subject Char"/>
    <w:basedOn w:val="CommentTextChar"/>
    <w:link w:val="CommentSubject"/>
    <w:uiPriority w:val="99"/>
    <w:semiHidden/>
    <w:rsid w:val="00AC12FC"/>
    <w:rPr>
      <w:rFonts w:ascii="Times New Roman" w:eastAsia="Times New Roman" w:hAnsi="Times New Roman" w:cs="Times New Roman"/>
      <w:b/>
      <w:bCs/>
      <w:sz w:val="20"/>
      <w:szCs w:val="20"/>
      <w:lang w:val="en-AU" w:eastAsia="en-GB"/>
    </w:rPr>
  </w:style>
  <w:style w:type="paragraph" w:styleId="NormalWeb">
    <w:name w:val="Normal (Web)"/>
    <w:basedOn w:val="Normal"/>
    <w:uiPriority w:val="99"/>
    <w:unhideWhenUsed/>
    <w:rsid w:val="009C4501"/>
    <w:pPr>
      <w:autoSpaceDE/>
      <w:autoSpaceDN/>
    </w:pPr>
    <w:rPr>
      <w:rFonts w:eastAsiaTheme="minorHAnsi"/>
      <w:sz w:val="24"/>
      <w:szCs w:val="24"/>
      <w:lang w:val="en-US" w:eastAsia="en-US"/>
    </w:rPr>
  </w:style>
  <w:style w:type="paragraph" w:customStyle="1" w:styleId="LParagraph">
    <w:name w:val="L Paragraph"/>
    <w:aliases w:val="left-aligned"/>
    <w:uiPriority w:val="99"/>
    <w:rsid w:val="008D71CB"/>
    <w:pPr>
      <w:widowControl w:val="0"/>
      <w:autoSpaceDE w:val="0"/>
      <w:autoSpaceDN w:val="0"/>
      <w:adjustRightInd w:val="0"/>
      <w:spacing w:after="0" w:line="240" w:lineRule="atLeast"/>
    </w:pPr>
    <w:rPr>
      <w:rFonts w:ascii="Courier New" w:eastAsia="SimSun" w:hAnsi="Courier New" w:cs="Courier New"/>
      <w:sz w:val="24"/>
      <w:szCs w:val="24"/>
      <w:lang w:val="en-US" w:eastAsia="zh-CN"/>
    </w:rPr>
  </w:style>
  <w:style w:type="character" w:customStyle="1" w:styleId="HCharacterstring">
    <w:name w:val="H Character string"/>
    <w:aliases w:val="highlighted"/>
    <w:rsid w:val="006027F5"/>
    <w:rPr>
      <w:b/>
      <w:bCs/>
    </w:rPr>
  </w:style>
  <w:style w:type="paragraph" w:styleId="Revision">
    <w:name w:val="Revision"/>
    <w:hidden/>
    <w:uiPriority w:val="99"/>
    <w:semiHidden/>
    <w:rsid w:val="0021747C"/>
    <w:pPr>
      <w:spacing w:after="0" w:line="240" w:lineRule="auto"/>
    </w:pPr>
    <w:rPr>
      <w:rFonts w:ascii="Times New Roman" w:eastAsia="Times New Roman" w:hAnsi="Times New Roman" w:cs="Times New Roman"/>
      <w:sz w:val="20"/>
      <w:szCs w:val="20"/>
      <w:lang w:val="en-AU" w:eastAsia="en-GB"/>
    </w:rPr>
  </w:style>
  <w:style w:type="paragraph" w:customStyle="1" w:styleId="Style1">
    <w:name w:val="Style1"/>
    <w:basedOn w:val="Normal"/>
    <w:next w:val="Normal"/>
    <w:rsid w:val="00AB686A"/>
    <w:pPr>
      <w:autoSpaceDE/>
      <w:autoSpaceDN/>
    </w:pPr>
    <w:rPr>
      <w:rFonts w:ascii="Arial" w:hAnsi="Arial"/>
      <w:b/>
      <w:color w:val="00FF00"/>
      <w:sz w:val="24"/>
      <w:lang w:val="en-US"/>
    </w:rPr>
  </w:style>
  <w:style w:type="paragraph" w:customStyle="1" w:styleId="L">
    <w:name w:val="L"/>
    <w:rsid w:val="00216BFE"/>
    <w:pPr>
      <w:widowControl w:val="0"/>
      <w:autoSpaceDE w:val="0"/>
      <w:autoSpaceDN w:val="0"/>
      <w:adjustRightInd w:val="0"/>
      <w:spacing w:after="0" w:line="240" w:lineRule="atLeast"/>
    </w:pPr>
    <w:rPr>
      <w:rFonts w:ascii="Courier New" w:eastAsia="Times New Roman" w:hAnsi="Courier New" w:cs="Courier New"/>
      <w:sz w:val="24"/>
      <w:szCs w:val="24"/>
      <w:lang w:eastAsia="en-GB"/>
    </w:rPr>
  </w:style>
  <w:style w:type="paragraph" w:customStyle="1" w:styleId="t1">
    <w:name w:val="t1"/>
    <w:rsid w:val="00FF1135"/>
    <w:pPr>
      <w:widowControl w:val="0"/>
      <w:spacing w:before="160" w:after="40" w:line="240" w:lineRule="auto"/>
      <w:jc w:val="both"/>
    </w:pPr>
    <w:rPr>
      <w:rFonts w:ascii="Helvetica CondensedBlack" w:eastAsia="Times New Roman" w:hAnsi="Helvetica CondensedBlack" w:cs="Times New Roman"/>
      <w:b/>
      <w:szCs w:val="20"/>
      <w:lang w:eastAsia="en-GB"/>
    </w:rPr>
  </w:style>
  <w:style w:type="paragraph" w:styleId="BodyTextIndent">
    <w:name w:val="Body Text Indent"/>
    <w:basedOn w:val="Normal"/>
    <w:link w:val="BodyTextIndentChar"/>
    <w:rsid w:val="006E3F56"/>
    <w:pPr>
      <w:tabs>
        <w:tab w:val="left" w:pos="-720"/>
        <w:tab w:val="left" w:pos="720"/>
        <w:tab w:val="left" w:pos="1029"/>
        <w:tab w:val="left" w:pos="1440"/>
        <w:tab w:val="left" w:pos="198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autoSpaceDE/>
      <w:autoSpaceDN/>
      <w:ind w:left="-142"/>
      <w:jc w:val="both"/>
    </w:pPr>
    <w:rPr>
      <w:rFonts w:ascii="Courier New" w:hAnsi="Courier New"/>
      <w:lang w:val="en-US"/>
    </w:rPr>
  </w:style>
  <w:style w:type="character" w:customStyle="1" w:styleId="BodyTextIndentChar">
    <w:name w:val="Body Text Indent Char"/>
    <w:basedOn w:val="DefaultParagraphFont"/>
    <w:link w:val="BodyTextIndent"/>
    <w:rsid w:val="006E3F56"/>
    <w:rPr>
      <w:rFonts w:ascii="Courier New" w:eastAsia="Times New Roman" w:hAnsi="Courier New" w:cs="Times New Roman"/>
      <w:sz w:val="20"/>
      <w:szCs w:val="20"/>
      <w:lang w:val="en-US" w:eastAsia="en-GB"/>
    </w:rPr>
  </w:style>
  <w:style w:type="paragraph" w:styleId="BodyText">
    <w:name w:val="Body Text"/>
    <w:basedOn w:val="Normal"/>
    <w:link w:val="BodyTextChar"/>
    <w:unhideWhenUsed/>
    <w:rsid w:val="006E3F56"/>
    <w:pPr>
      <w:spacing w:after="120"/>
    </w:pPr>
  </w:style>
  <w:style w:type="character" w:customStyle="1" w:styleId="BodyTextChar">
    <w:name w:val="Body Text Char"/>
    <w:basedOn w:val="DefaultParagraphFont"/>
    <w:link w:val="BodyText"/>
    <w:rsid w:val="006E3F56"/>
    <w:rPr>
      <w:rFonts w:ascii="Times New Roman" w:eastAsia="Times New Roman" w:hAnsi="Times New Roman" w:cs="Times New Roman"/>
      <w:sz w:val="20"/>
      <w:szCs w:val="20"/>
      <w:lang w:val="en-AU" w:eastAsia="en-GB"/>
    </w:rPr>
  </w:style>
  <w:style w:type="paragraph" w:customStyle="1" w:styleId="2heading">
    <w:name w:val="2heading"/>
    <w:basedOn w:val="Normal"/>
    <w:rsid w:val="00317852"/>
    <w:pPr>
      <w:widowControl w:val="0"/>
      <w:autoSpaceDE/>
      <w:autoSpaceDN/>
      <w:ind w:left="720"/>
    </w:pPr>
    <w:rPr>
      <w:b/>
      <w:smallCaps/>
      <w:snapToGrid w:val="0"/>
      <w:sz w:val="24"/>
      <w:lang w:val="en-US" w:eastAsia="en-US"/>
    </w:rPr>
  </w:style>
  <w:style w:type="character" w:customStyle="1" w:styleId="Heading3Char">
    <w:name w:val="Heading 3 Char"/>
    <w:basedOn w:val="DefaultParagraphFont"/>
    <w:link w:val="Heading3"/>
    <w:uiPriority w:val="9"/>
    <w:rsid w:val="008506CF"/>
    <w:rPr>
      <w:rFonts w:ascii="Courier" w:eastAsia="Times New Roman" w:hAnsi="Courier" w:cs="Times New Roman"/>
      <w:b/>
      <w:snapToGrid w:val="0"/>
      <w:sz w:val="24"/>
      <w:szCs w:val="20"/>
      <w:lang w:val="en-US" w:eastAsia="en-US"/>
    </w:rPr>
  </w:style>
  <w:style w:type="paragraph" w:styleId="DocumentMap">
    <w:name w:val="Document Map"/>
    <w:basedOn w:val="Normal"/>
    <w:link w:val="DocumentMapChar"/>
    <w:uiPriority w:val="99"/>
    <w:semiHidden/>
    <w:unhideWhenUsed/>
    <w:rsid w:val="005214C8"/>
    <w:rPr>
      <w:rFonts w:ascii="Lucida Grande" w:hAnsi="Lucida Grande" w:cs="Lucida Grande"/>
      <w:sz w:val="24"/>
      <w:szCs w:val="24"/>
    </w:rPr>
  </w:style>
  <w:style w:type="character" w:customStyle="1" w:styleId="DocumentMapChar">
    <w:name w:val="Document Map Char"/>
    <w:basedOn w:val="DefaultParagraphFont"/>
    <w:link w:val="DocumentMap"/>
    <w:uiPriority w:val="99"/>
    <w:semiHidden/>
    <w:rsid w:val="005214C8"/>
    <w:rPr>
      <w:rFonts w:ascii="Lucida Grande" w:eastAsia="Times New Roman" w:hAnsi="Lucida Grande" w:cs="Lucida Grande"/>
      <w:sz w:val="24"/>
      <w:szCs w:val="24"/>
      <w:lang w:val="en-AU" w:eastAsia="en-GB"/>
    </w:rPr>
  </w:style>
  <w:style w:type="paragraph" w:customStyle="1" w:styleId="Default">
    <w:name w:val="Default"/>
    <w:basedOn w:val="Normal"/>
    <w:rsid w:val="00A07CE6"/>
    <w:rPr>
      <w:rFonts w:eastAsiaTheme="minorHAnsi"/>
      <w:color w:val="000000"/>
      <w:sz w:val="24"/>
      <w:szCs w:val="24"/>
      <w:lang w:eastAsia="zh-CN"/>
    </w:rPr>
  </w:style>
  <w:style w:type="character" w:customStyle="1" w:styleId="Heading1Char">
    <w:name w:val="Heading 1 Char"/>
    <w:basedOn w:val="DefaultParagraphFont"/>
    <w:link w:val="Heading1"/>
    <w:uiPriority w:val="9"/>
    <w:rsid w:val="002F7509"/>
    <w:rPr>
      <w:rFonts w:asciiTheme="majorHAnsi" w:eastAsiaTheme="majorEastAsia" w:hAnsiTheme="majorHAnsi" w:cstheme="majorBidi"/>
      <w:color w:val="365F91" w:themeColor="accent1" w:themeShade="BF"/>
      <w:sz w:val="32"/>
      <w:szCs w:val="32"/>
      <w:lang w:val="en-AU" w:eastAsia="en-GB"/>
    </w:rPr>
  </w:style>
  <w:style w:type="character" w:styleId="PageNumber">
    <w:name w:val="page number"/>
    <w:basedOn w:val="DefaultParagraphFont"/>
    <w:rsid w:val="002F7509"/>
  </w:style>
  <w:style w:type="paragraph" w:styleId="Caption">
    <w:name w:val="caption"/>
    <w:basedOn w:val="Header"/>
    <w:next w:val="Normal"/>
    <w:uiPriority w:val="35"/>
    <w:qFormat/>
    <w:rsid w:val="002F7509"/>
    <w:pPr>
      <w:numPr>
        <w:numId w:val="9"/>
      </w:numPr>
      <w:tabs>
        <w:tab w:val="clear" w:pos="4680"/>
        <w:tab w:val="clear" w:pos="9360"/>
      </w:tabs>
      <w:jc w:val="both"/>
    </w:pPr>
    <w:rPr>
      <w:rFonts w:ascii="Verdana" w:eastAsia="Times New Roman" w:hAnsi="Verdana" w:cs="Times New Roman"/>
      <w:szCs w:val="20"/>
      <w:lang w:eastAsia="en-GB"/>
    </w:rPr>
  </w:style>
  <w:style w:type="character" w:customStyle="1" w:styleId="Frontpage10pt">
    <w:name w:val="Front page 10 pt"/>
    <w:rsid w:val="002F7509"/>
    <w:rPr>
      <w:sz w:val="20"/>
    </w:rPr>
  </w:style>
  <w:style w:type="character" w:customStyle="1" w:styleId="Frontpage10ptBold">
    <w:name w:val="Front page 10 pt Bold"/>
    <w:rsid w:val="002F7509"/>
    <w:rPr>
      <w:b/>
      <w:bCs/>
      <w:sz w:val="20"/>
    </w:rPr>
  </w:style>
  <w:style w:type="paragraph" w:customStyle="1" w:styleId="Frontpage10ptLeft381cm">
    <w:name w:val="Front page 10 pt Left:  3.81 cm"/>
    <w:basedOn w:val="Normal"/>
    <w:rsid w:val="002F7509"/>
    <w:pPr>
      <w:autoSpaceDE/>
      <w:autoSpaceDN/>
      <w:ind w:left="2160"/>
      <w:jc w:val="both"/>
    </w:pPr>
    <w:rPr>
      <w:rFonts w:ascii="Verdana" w:hAnsi="Verdana"/>
    </w:rPr>
  </w:style>
  <w:style w:type="character" w:customStyle="1" w:styleId="ListParagraphChar">
    <w:name w:val="List Paragraph Char"/>
    <w:aliases w:val="List Paragraph (numbered (a)) Char,WB Para Char,Lijstalinea1 Char"/>
    <w:basedOn w:val="DefaultParagraphFont"/>
    <w:link w:val="ListParagraph"/>
    <w:uiPriority w:val="34"/>
    <w:rsid w:val="0085264E"/>
    <w:rPr>
      <w:rFonts w:ascii="Times New Roman" w:eastAsia="Times New Roman" w:hAnsi="Times New Roman" w:cs="Times New Roman"/>
      <w:sz w:val="20"/>
      <w:szCs w:val="20"/>
      <w:lang w:val="en-AU" w:eastAsia="en-GB"/>
    </w:rPr>
  </w:style>
  <w:style w:type="character" w:styleId="UnresolvedMention">
    <w:name w:val="Unresolved Mention"/>
    <w:basedOn w:val="DefaultParagraphFont"/>
    <w:uiPriority w:val="99"/>
    <w:unhideWhenUsed/>
    <w:rsid w:val="001616B3"/>
    <w:rPr>
      <w:color w:val="605E5C"/>
      <w:shd w:val="clear" w:color="auto" w:fill="E1DFDD"/>
    </w:rPr>
  </w:style>
  <w:style w:type="character" w:styleId="Strong">
    <w:name w:val="Strong"/>
    <w:basedOn w:val="DefaultParagraphFont"/>
    <w:uiPriority w:val="22"/>
    <w:qFormat/>
    <w:rsid w:val="003B5DBC"/>
    <w:rPr>
      <w:b/>
      <w:bCs/>
    </w:rPr>
  </w:style>
  <w:style w:type="character" w:customStyle="1" w:styleId="Heading2Char">
    <w:name w:val="Heading 2 Char"/>
    <w:basedOn w:val="DefaultParagraphFont"/>
    <w:link w:val="Heading2"/>
    <w:uiPriority w:val="9"/>
    <w:rsid w:val="002031A2"/>
    <w:rPr>
      <w:rFonts w:asciiTheme="majorHAnsi" w:eastAsiaTheme="majorEastAsia" w:hAnsiTheme="majorHAnsi" w:cstheme="majorBidi"/>
      <w:color w:val="365F91" w:themeColor="accent1" w:themeShade="BF"/>
      <w:sz w:val="26"/>
      <w:szCs w:val="26"/>
      <w:lang w:val="en-AU" w:eastAsia="en-GB"/>
    </w:rPr>
  </w:style>
  <w:style w:type="paragraph" w:styleId="Subtitle">
    <w:name w:val="Subtitle"/>
    <w:basedOn w:val="Normal"/>
    <w:next w:val="Normal"/>
    <w:link w:val="SubtitleChar"/>
    <w:qFormat/>
    <w:rsid w:val="00050CC7"/>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050CC7"/>
    <w:rPr>
      <w:color w:val="5A5A5A" w:themeColor="text1" w:themeTint="A5"/>
      <w:spacing w:val="15"/>
      <w:lang w:val="en-AU" w:eastAsia="en-GB"/>
    </w:rPr>
  </w:style>
  <w:style w:type="character" w:customStyle="1" w:styleId="Heading5Char">
    <w:name w:val="Heading 5 Char"/>
    <w:basedOn w:val="DefaultParagraphFont"/>
    <w:link w:val="Heading5"/>
    <w:rsid w:val="000F14C3"/>
    <w:rPr>
      <w:rFonts w:asciiTheme="majorHAnsi" w:hAnsiTheme="majorHAnsi" w:cs="Times New Roman"/>
      <w:b/>
      <w:iCs/>
      <w:kern w:val="28"/>
      <w:lang w:eastAsia="en-US"/>
    </w:rPr>
  </w:style>
  <w:style w:type="character" w:customStyle="1" w:styleId="Heading6Char">
    <w:name w:val="Heading 6 Char"/>
    <w:basedOn w:val="DefaultParagraphFont"/>
    <w:link w:val="Heading6"/>
    <w:rsid w:val="000F14C3"/>
    <w:rPr>
      <w:rFonts w:asciiTheme="majorHAnsi" w:hAnsiTheme="majorHAnsi" w:cs="Times New Roman"/>
      <w:b/>
      <w:kern w:val="28"/>
      <w:lang w:eastAsia="en-US"/>
    </w:rPr>
  </w:style>
  <w:style w:type="character" w:customStyle="1" w:styleId="Heading9Char">
    <w:name w:val="Heading 9 Char"/>
    <w:basedOn w:val="DefaultParagraphFont"/>
    <w:link w:val="Heading9"/>
    <w:uiPriority w:val="9"/>
    <w:semiHidden/>
    <w:rsid w:val="000F14C3"/>
    <w:rPr>
      <w:rFonts w:asciiTheme="majorHAnsi" w:eastAsiaTheme="majorEastAsia" w:hAnsiTheme="majorHAnsi" w:cstheme="majorBidi"/>
      <w:i/>
      <w:iCs/>
      <w:color w:val="272727" w:themeColor="text1" w:themeTint="D8"/>
      <w:sz w:val="21"/>
      <w:szCs w:val="21"/>
      <w:lang w:val="en-US" w:eastAsia="en-US"/>
    </w:rPr>
  </w:style>
  <w:style w:type="paragraph" w:customStyle="1" w:styleId="MyHeading">
    <w:name w:val="My Heading"/>
    <w:basedOn w:val="Normal"/>
    <w:link w:val="MyHeadingChar"/>
    <w:qFormat/>
    <w:rsid w:val="000F14C3"/>
    <w:pPr>
      <w:widowControl w:val="0"/>
      <w:overflowPunct w:val="0"/>
      <w:autoSpaceDE/>
      <w:autoSpaceDN/>
      <w:adjustRightInd w:val="0"/>
      <w:jc w:val="center"/>
    </w:pPr>
    <w:rPr>
      <w:rFonts w:ascii="Myriad Pro" w:eastAsiaTheme="minorEastAsia" w:hAnsi="Myriad Pro" w:cstheme="minorBidi"/>
      <w:b/>
      <w:bCs/>
      <w:kern w:val="28"/>
      <w:sz w:val="32"/>
      <w:szCs w:val="32"/>
      <w:lang w:eastAsia="en-US"/>
    </w:rPr>
  </w:style>
  <w:style w:type="character" w:customStyle="1" w:styleId="MyHeadingChar">
    <w:name w:val="My Heading Char"/>
    <w:basedOn w:val="DefaultParagraphFont"/>
    <w:link w:val="MyHeading"/>
    <w:rsid w:val="000F14C3"/>
    <w:rPr>
      <w:rFonts w:ascii="Myriad Pro" w:hAnsi="Myriad Pro"/>
      <w:b/>
      <w:bCs/>
      <w:kern w:val="28"/>
      <w:sz w:val="32"/>
      <w:szCs w:val="32"/>
      <w:lang w:eastAsia="en-US"/>
    </w:rPr>
  </w:style>
  <w:style w:type="character" w:styleId="Emphasis">
    <w:name w:val="Emphasis"/>
    <w:basedOn w:val="DefaultParagraphFont"/>
    <w:qFormat/>
    <w:rsid w:val="000F14C3"/>
    <w:rPr>
      <w:i/>
      <w:iCs/>
    </w:rPr>
  </w:style>
  <w:style w:type="paragraph" w:styleId="ListBullet2">
    <w:name w:val="List Bullet 2"/>
    <w:basedOn w:val="Normal"/>
    <w:unhideWhenUsed/>
    <w:qFormat/>
    <w:rsid w:val="000F14C3"/>
    <w:pPr>
      <w:widowControl w:val="0"/>
      <w:numPr>
        <w:numId w:val="16"/>
      </w:numPr>
      <w:overflowPunct w:val="0"/>
      <w:autoSpaceDE/>
      <w:autoSpaceDN/>
      <w:adjustRightInd w:val="0"/>
      <w:spacing w:line="264" w:lineRule="auto"/>
    </w:pPr>
    <w:rPr>
      <w:rFonts w:ascii="Tw Cen MT" w:eastAsia="Tw Cen MT" w:hAnsi="Tw Cen MT"/>
      <w:color w:val="94B6D2"/>
      <w:kern w:val="28"/>
      <w:sz w:val="23"/>
      <w:szCs w:val="24"/>
      <w:lang w:val="en-US" w:eastAsia="ja-JP"/>
    </w:rPr>
  </w:style>
  <w:style w:type="paragraph" w:customStyle="1" w:styleId="BankNormal">
    <w:name w:val="BankNormal"/>
    <w:basedOn w:val="Normal"/>
    <w:link w:val="BankNormalChar"/>
    <w:rsid w:val="000F14C3"/>
    <w:pPr>
      <w:autoSpaceDE/>
      <w:autoSpaceDN/>
      <w:spacing w:after="240"/>
    </w:pPr>
    <w:rPr>
      <w:rFonts w:ascii="Segoe UI" w:hAnsi="Segoe UI"/>
      <w:lang w:val="en-US" w:eastAsia="en-US"/>
    </w:rPr>
  </w:style>
  <w:style w:type="paragraph" w:customStyle="1" w:styleId="Sub-ClauseText">
    <w:name w:val="Sub-Clause Text"/>
    <w:basedOn w:val="Normal"/>
    <w:rsid w:val="000F14C3"/>
    <w:pPr>
      <w:autoSpaceDE/>
      <w:autoSpaceDN/>
      <w:spacing w:before="120" w:after="120"/>
      <w:jc w:val="both"/>
    </w:pPr>
    <w:rPr>
      <w:rFonts w:ascii="Segoe UI" w:hAnsi="Segoe UI"/>
      <w:spacing w:val="-4"/>
      <w:lang w:val="en-US" w:eastAsia="en-US"/>
    </w:rPr>
  </w:style>
  <w:style w:type="paragraph" w:styleId="TOCHeading">
    <w:name w:val="TOC Heading"/>
    <w:basedOn w:val="Heading1"/>
    <w:next w:val="Normal"/>
    <w:uiPriority w:val="39"/>
    <w:unhideWhenUsed/>
    <w:qFormat/>
    <w:rsid w:val="000F14C3"/>
    <w:pPr>
      <w:autoSpaceDE/>
      <w:autoSpaceDN/>
      <w:spacing w:line="259" w:lineRule="auto"/>
      <w:outlineLvl w:val="9"/>
    </w:pPr>
    <w:rPr>
      <w:lang w:val="en-US" w:eastAsia="en-US"/>
    </w:rPr>
  </w:style>
  <w:style w:type="paragraph" w:styleId="TOC3">
    <w:name w:val="toc 3"/>
    <w:basedOn w:val="Normal"/>
    <w:next w:val="Normal"/>
    <w:autoRedefine/>
    <w:uiPriority w:val="39"/>
    <w:unhideWhenUsed/>
    <w:rsid w:val="000F14C3"/>
    <w:pPr>
      <w:autoSpaceDE/>
      <w:autoSpaceDN/>
      <w:spacing w:line="259" w:lineRule="auto"/>
      <w:ind w:left="440"/>
    </w:pPr>
    <w:rPr>
      <w:rFonts w:asciiTheme="minorHAnsi" w:eastAsiaTheme="minorHAnsi" w:hAnsiTheme="minorHAnsi" w:cstheme="minorBidi"/>
      <w:i/>
      <w:iCs/>
      <w:lang w:val="en-US" w:eastAsia="en-US"/>
    </w:rPr>
  </w:style>
  <w:style w:type="paragraph" w:styleId="TOC6">
    <w:name w:val="toc 6"/>
    <w:basedOn w:val="Normal"/>
    <w:next w:val="Normal"/>
    <w:autoRedefine/>
    <w:uiPriority w:val="39"/>
    <w:unhideWhenUsed/>
    <w:rsid w:val="000F14C3"/>
    <w:pPr>
      <w:autoSpaceDE/>
      <w:autoSpaceDN/>
      <w:spacing w:line="259" w:lineRule="auto"/>
      <w:ind w:left="1100"/>
    </w:pPr>
    <w:rPr>
      <w:rFonts w:asciiTheme="minorHAnsi" w:eastAsiaTheme="minorHAnsi" w:hAnsiTheme="minorHAnsi" w:cstheme="minorBidi"/>
      <w:sz w:val="18"/>
      <w:szCs w:val="18"/>
      <w:lang w:val="en-US" w:eastAsia="en-US"/>
    </w:rPr>
  </w:style>
  <w:style w:type="paragraph" w:styleId="TOC5">
    <w:name w:val="toc 5"/>
    <w:basedOn w:val="Normal"/>
    <w:next w:val="Normal"/>
    <w:autoRedefine/>
    <w:uiPriority w:val="39"/>
    <w:unhideWhenUsed/>
    <w:rsid w:val="000F14C3"/>
    <w:pPr>
      <w:tabs>
        <w:tab w:val="left" w:pos="1170"/>
      </w:tabs>
      <w:autoSpaceDE/>
      <w:autoSpaceDN/>
      <w:spacing w:line="259" w:lineRule="auto"/>
      <w:ind w:left="880"/>
    </w:pPr>
    <w:rPr>
      <w:rFonts w:asciiTheme="majorHAnsi" w:eastAsiaTheme="minorHAnsi" w:hAnsiTheme="majorHAnsi" w:cstheme="minorBidi"/>
      <w:b/>
      <w:noProof/>
      <w:sz w:val="18"/>
      <w:szCs w:val="18"/>
      <w:lang w:val="en-US" w:eastAsia="en-US"/>
    </w:rPr>
  </w:style>
  <w:style w:type="paragraph" w:styleId="TOC1">
    <w:name w:val="toc 1"/>
    <w:basedOn w:val="Normal"/>
    <w:next w:val="Normal"/>
    <w:autoRedefine/>
    <w:uiPriority w:val="39"/>
    <w:unhideWhenUsed/>
    <w:rsid w:val="000F14C3"/>
    <w:pPr>
      <w:autoSpaceDE/>
      <w:autoSpaceDN/>
      <w:spacing w:before="120" w:after="120" w:line="259" w:lineRule="auto"/>
    </w:pPr>
    <w:rPr>
      <w:rFonts w:asciiTheme="minorHAnsi" w:eastAsiaTheme="minorHAnsi" w:hAnsiTheme="minorHAnsi" w:cstheme="minorBidi"/>
      <w:b/>
      <w:bCs/>
      <w:caps/>
      <w:lang w:val="en-US" w:eastAsia="en-US"/>
    </w:rPr>
  </w:style>
  <w:style w:type="paragraph" w:styleId="TOC2">
    <w:name w:val="toc 2"/>
    <w:basedOn w:val="Normal"/>
    <w:next w:val="Normal"/>
    <w:autoRedefine/>
    <w:uiPriority w:val="39"/>
    <w:unhideWhenUsed/>
    <w:rsid w:val="000F14C3"/>
    <w:pPr>
      <w:autoSpaceDE/>
      <w:autoSpaceDN/>
      <w:spacing w:line="259" w:lineRule="auto"/>
      <w:ind w:left="220"/>
    </w:pPr>
    <w:rPr>
      <w:rFonts w:ascii="Segoe UI" w:eastAsiaTheme="minorHAnsi" w:hAnsi="Segoe UI" w:cstheme="minorBidi"/>
      <w:smallCaps/>
      <w:lang w:val="en-US" w:eastAsia="en-US"/>
    </w:rPr>
  </w:style>
  <w:style w:type="paragraph" w:styleId="TOC4">
    <w:name w:val="toc 4"/>
    <w:basedOn w:val="Normal"/>
    <w:next w:val="Normal"/>
    <w:autoRedefine/>
    <w:uiPriority w:val="39"/>
    <w:unhideWhenUsed/>
    <w:rsid w:val="000F14C3"/>
    <w:pPr>
      <w:autoSpaceDE/>
      <w:autoSpaceDN/>
      <w:spacing w:line="259" w:lineRule="auto"/>
      <w:ind w:left="660"/>
    </w:pPr>
    <w:rPr>
      <w:rFonts w:asciiTheme="minorHAnsi" w:eastAsiaTheme="minorHAnsi" w:hAnsiTheme="minorHAnsi" w:cstheme="minorBidi"/>
      <w:sz w:val="18"/>
      <w:szCs w:val="18"/>
      <w:lang w:val="en-US" w:eastAsia="en-US"/>
    </w:rPr>
  </w:style>
  <w:style w:type="paragraph" w:styleId="TOC7">
    <w:name w:val="toc 7"/>
    <w:basedOn w:val="Normal"/>
    <w:next w:val="Normal"/>
    <w:autoRedefine/>
    <w:uiPriority w:val="39"/>
    <w:unhideWhenUsed/>
    <w:rsid w:val="000F14C3"/>
    <w:pPr>
      <w:autoSpaceDE/>
      <w:autoSpaceDN/>
      <w:spacing w:line="259" w:lineRule="auto"/>
      <w:ind w:left="1320"/>
    </w:pPr>
    <w:rPr>
      <w:rFonts w:asciiTheme="minorHAnsi" w:eastAsiaTheme="minorHAnsi" w:hAnsiTheme="minorHAnsi" w:cstheme="minorBidi"/>
      <w:sz w:val="18"/>
      <w:szCs w:val="18"/>
      <w:lang w:val="en-US" w:eastAsia="en-US"/>
    </w:rPr>
  </w:style>
  <w:style w:type="paragraph" w:styleId="TOC8">
    <w:name w:val="toc 8"/>
    <w:basedOn w:val="Normal"/>
    <w:next w:val="Normal"/>
    <w:autoRedefine/>
    <w:uiPriority w:val="39"/>
    <w:unhideWhenUsed/>
    <w:rsid w:val="000F14C3"/>
    <w:pPr>
      <w:autoSpaceDE/>
      <w:autoSpaceDN/>
      <w:spacing w:line="259" w:lineRule="auto"/>
      <w:ind w:left="1540"/>
    </w:pPr>
    <w:rPr>
      <w:rFonts w:asciiTheme="minorHAnsi" w:eastAsiaTheme="minorHAnsi" w:hAnsiTheme="minorHAnsi" w:cstheme="minorBidi"/>
      <w:sz w:val="18"/>
      <w:szCs w:val="18"/>
      <w:lang w:val="en-US" w:eastAsia="en-US"/>
    </w:rPr>
  </w:style>
  <w:style w:type="paragraph" w:styleId="TOC9">
    <w:name w:val="toc 9"/>
    <w:basedOn w:val="Normal"/>
    <w:next w:val="Normal"/>
    <w:autoRedefine/>
    <w:uiPriority w:val="39"/>
    <w:unhideWhenUsed/>
    <w:rsid w:val="000F14C3"/>
    <w:pPr>
      <w:autoSpaceDE/>
      <w:autoSpaceDN/>
      <w:spacing w:line="259" w:lineRule="auto"/>
      <w:ind w:left="1760"/>
    </w:pPr>
    <w:rPr>
      <w:rFonts w:asciiTheme="minorHAnsi" w:eastAsiaTheme="minorHAnsi" w:hAnsiTheme="minorHAnsi" w:cstheme="minorBidi"/>
      <w:sz w:val="18"/>
      <w:szCs w:val="18"/>
      <w:lang w:val="en-US" w:eastAsia="en-US"/>
    </w:rPr>
  </w:style>
  <w:style w:type="paragraph" w:customStyle="1" w:styleId="Split">
    <w:name w:val="Split"/>
    <w:qFormat/>
    <w:rsid w:val="000F14C3"/>
    <w:pPr>
      <w:numPr>
        <w:numId w:val="17"/>
      </w:numPr>
      <w:contextualSpacing/>
    </w:pPr>
    <w:rPr>
      <w:rFonts w:ascii="Calibri" w:eastAsia="Calibri" w:hAnsi="Calibri" w:cs="Arial"/>
      <w:b/>
      <w:color w:val="365F91"/>
      <w:sz w:val="24"/>
      <w:lang w:val="en-US" w:eastAsia="en-US"/>
    </w:rPr>
  </w:style>
  <w:style w:type="character" w:styleId="FootnoteReference">
    <w:name w:val="footnote reference"/>
    <w:aliases w:val="BVI fnr,ftref,16 Point,Superscript 6 Point,Footnote symbol,Footnote reference number,note TESI"/>
    <w:basedOn w:val="DefaultParagraphFont"/>
    <w:uiPriority w:val="99"/>
    <w:rsid w:val="000F14C3"/>
    <w:rPr>
      <w:vertAlign w:val="superscript"/>
    </w:rPr>
  </w:style>
  <w:style w:type="paragraph" w:styleId="FootnoteText">
    <w:name w:val="footnote text"/>
    <w:aliases w:val="Fußnotentext Char,Char Char,Footnote Text Char Char Char,Footnote Text Char Char,Fußnote,single space,footnote text,FOOTNOTES,fn,ADB,Footnote text,ft,Footnote,Footnote Text Char1 Char,Footnote Text Char1 Char Char Char"/>
    <w:basedOn w:val="Normal"/>
    <w:link w:val="FootnoteTextChar"/>
    <w:uiPriority w:val="99"/>
    <w:qFormat/>
    <w:rsid w:val="000F14C3"/>
    <w:pPr>
      <w:widowControl w:val="0"/>
      <w:autoSpaceDE/>
      <w:autoSpaceDN/>
    </w:pPr>
    <w:rPr>
      <w:rFonts w:ascii="CG Times" w:hAnsi="CG Times"/>
      <w:lang w:val="en-US" w:eastAsia="en-US"/>
    </w:rPr>
  </w:style>
  <w:style w:type="character" w:customStyle="1" w:styleId="FootnoteTextChar">
    <w:name w:val="Footnote Text Char"/>
    <w:aliases w:val="Fußnotentext Char Char,Char Char Char,Footnote Text Char Char Char Char,Footnote Text Char Char Char1,Fußnote Char,single space Char,footnote text Char,FOOTNOTES Char,fn Char,ADB Char,Footnote text Char,ft Char,Footnote Char"/>
    <w:basedOn w:val="DefaultParagraphFont"/>
    <w:link w:val="FootnoteText"/>
    <w:uiPriority w:val="99"/>
    <w:rsid w:val="000F14C3"/>
    <w:rPr>
      <w:rFonts w:ascii="CG Times" w:eastAsia="Times New Roman" w:hAnsi="CG Times" w:cs="Times New Roman"/>
      <w:sz w:val="20"/>
      <w:szCs w:val="20"/>
      <w:lang w:val="en-US" w:eastAsia="en-US"/>
    </w:rPr>
  </w:style>
  <w:style w:type="character" w:styleId="PlaceholderText">
    <w:name w:val="Placeholder Text"/>
    <w:basedOn w:val="DefaultParagraphFont"/>
    <w:rsid w:val="000F14C3"/>
    <w:rPr>
      <w:color w:val="808080"/>
    </w:rPr>
  </w:style>
  <w:style w:type="paragraph" w:customStyle="1" w:styleId="p28">
    <w:name w:val="p28"/>
    <w:basedOn w:val="Normal"/>
    <w:rsid w:val="000F14C3"/>
    <w:pPr>
      <w:widowControl w:val="0"/>
      <w:tabs>
        <w:tab w:val="left" w:pos="680"/>
        <w:tab w:val="left" w:pos="1060"/>
      </w:tabs>
      <w:autoSpaceDE/>
      <w:autoSpaceDN/>
      <w:spacing w:line="240" w:lineRule="atLeast"/>
      <w:ind w:left="432" w:hanging="288"/>
    </w:pPr>
    <w:rPr>
      <w:snapToGrid w:val="0"/>
      <w:sz w:val="24"/>
      <w:lang w:val="en-US" w:eastAsia="en-US"/>
    </w:rPr>
  </w:style>
  <w:style w:type="paragraph" w:customStyle="1" w:styleId="Headingblue">
    <w:name w:val="Heading blue"/>
    <w:basedOn w:val="Header"/>
    <w:link w:val="HeadingblueChar"/>
    <w:qFormat/>
    <w:rsid w:val="000F14C3"/>
    <w:pPr>
      <w:tabs>
        <w:tab w:val="clear" w:pos="4680"/>
        <w:tab w:val="clear" w:pos="9360"/>
        <w:tab w:val="center" w:pos="4320"/>
        <w:tab w:val="right" w:pos="8640"/>
      </w:tabs>
    </w:pPr>
    <w:rPr>
      <w:rFonts w:ascii="Arial" w:eastAsia="Times New Roman" w:hAnsi="Arial" w:cs="Arial"/>
      <w:b/>
      <w:color w:val="528CC9"/>
      <w:sz w:val="28"/>
      <w:szCs w:val="28"/>
      <w:lang w:eastAsia="en-US"/>
    </w:rPr>
  </w:style>
  <w:style w:type="character" w:customStyle="1" w:styleId="HeadingblueChar">
    <w:name w:val="Heading blue Char"/>
    <w:basedOn w:val="DefaultParagraphFont"/>
    <w:link w:val="Headingblue"/>
    <w:rsid w:val="000F14C3"/>
    <w:rPr>
      <w:rFonts w:ascii="Arial" w:eastAsia="Times New Roman" w:hAnsi="Arial" w:cs="Arial"/>
      <w:b/>
      <w:color w:val="528CC9"/>
      <w:sz w:val="28"/>
      <w:szCs w:val="28"/>
      <w:lang w:eastAsia="en-US"/>
    </w:rPr>
  </w:style>
  <w:style w:type="paragraph" w:styleId="BodyText3">
    <w:name w:val="Body Text 3"/>
    <w:basedOn w:val="Normal"/>
    <w:link w:val="BodyText3Char"/>
    <w:uiPriority w:val="99"/>
    <w:semiHidden/>
    <w:unhideWhenUsed/>
    <w:rsid w:val="000F14C3"/>
    <w:pPr>
      <w:autoSpaceDE/>
      <w:autoSpaceDN/>
      <w:spacing w:after="120" w:line="259" w:lineRule="auto"/>
    </w:pPr>
    <w:rPr>
      <w:rFonts w:asciiTheme="minorHAnsi" w:eastAsiaTheme="minorHAnsi" w:hAnsiTheme="minorHAnsi" w:cstheme="minorBidi"/>
      <w:sz w:val="16"/>
      <w:szCs w:val="16"/>
      <w:lang w:val="en-US" w:eastAsia="en-US"/>
    </w:rPr>
  </w:style>
  <w:style w:type="character" w:customStyle="1" w:styleId="BodyText3Char">
    <w:name w:val="Body Text 3 Char"/>
    <w:basedOn w:val="DefaultParagraphFont"/>
    <w:link w:val="BodyText3"/>
    <w:uiPriority w:val="99"/>
    <w:semiHidden/>
    <w:rsid w:val="000F14C3"/>
    <w:rPr>
      <w:rFonts w:eastAsiaTheme="minorHAnsi"/>
      <w:sz w:val="16"/>
      <w:szCs w:val="16"/>
      <w:lang w:val="en-US" w:eastAsia="en-US"/>
    </w:rPr>
  </w:style>
  <w:style w:type="paragraph" w:styleId="BodyText2">
    <w:name w:val="Body Text 2"/>
    <w:basedOn w:val="Normal"/>
    <w:link w:val="BodyText2Char"/>
    <w:uiPriority w:val="99"/>
    <w:unhideWhenUsed/>
    <w:rsid w:val="000F14C3"/>
    <w:pPr>
      <w:widowControl w:val="0"/>
      <w:overflowPunct w:val="0"/>
      <w:autoSpaceDE/>
      <w:autoSpaceDN/>
      <w:adjustRightInd w:val="0"/>
      <w:spacing w:after="120" w:line="480" w:lineRule="auto"/>
    </w:pPr>
    <w:rPr>
      <w:rFonts w:eastAsiaTheme="minorEastAsia"/>
      <w:kern w:val="28"/>
      <w:sz w:val="24"/>
      <w:szCs w:val="24"/>
      <w:lang w:val="en-US" w:eastAsia="en-US"/>
    </w:rPr>
  </w:style>
  <w:style w:type="character" w:customStyle="1" w:styleId="BodyText2Char">
    <w:name w:val="Body Text 2 Char"/>
    <w:basedOn w:val="DefaultParagraphFont"/>
    <w:link w:val="BodyText2"/>
    <w:uiPriority w:val="99"/>
    <w:rsid w:val="000F14C3"/>
    <w:rPr>
      <w:rFonts w:ascii="Times New Roman" w:hAnsi="Times New Roman" w:cs="Times New Roman"/>
      <w:kern w:val="28"/>
      <w:sz w:val="24"/>
      <w:szCs w:val="24"/>
      <w:lang w:val="en-US" w:eastAsia="en-US"/>
    </w:rPr>
  </w:style>
  <w:style w:type="paragraph" w:styleId="BodyTextIndent2">
    <w:name w:val="Body Text Indent 2"/>
    <w:basedOn w:val="Normal"/>
    <w:link w:val="BodyTextIndent2Char"/>
    <w:rsid w:val="000F14C3"/>
    <w:pPr>
      <w:widowControl w:val="0"/>
      <w:overflowPunct w:val="0"/>
      <w:autoSpaceDE/>
      <w:autoSpaceDN/>
      <w:adjustRightInd w:val="0"/>
      <w:spacing w:after="120" w:line="480" w:lineRule="auto"/>
      <w:ind w:left="360"/>
    </w:pPr>
    <w:rPr>
      <w:rFonts w:eastAsiaTheme="minorEastAsia"/>
      <w:kern w:val="28"/>
      <w:sz w:val="24"/>
      <w:szCs w:val="24"/>
      <w:lang w:val="en-US" w:eastAsia="en-US"/>
    </w:rPr>
  </w:style>
  <w:style w:type="character" w:customStyle="1" w:styleId="BodyTextIndent2Char">
    <w:name w:val="Body Text Indent 2 Char"/>
    <w:basedOn w:val="DefaultParagraphFont"/>
    <w:link w:val="BodyTextIndent2"/>
    <w:rsid w:val="000F14C3"/>
    <w:rPr>
      <w:rFonts w:ascii="Times New Roman" w:hAnsi="Times New Roman" w:cs="Times New Roman"/>
      <w:kern w:val="28"/>
      <w:sz w:val="24"/>
      <w:szCs w:val="24"/>
      <w:lang w:val="en-US" w:eastAsia="en-US"/>
    </w:rPr>
  </w:style>
  <w:style w:type="paragraph" w:customStyle="1" w:styleId="MarginText">
    <w:name w:val="Margin Text"/>
    <w:basedOn w:val="BodyText"/>
    <w:rsid w:val="000F14C3"/>
    <w:pPr>
      <w:overflowPunct w:val="0"/>
      <w:adjustRightInd w:val="0"/>
      <w:spacing w:after="240" w:line="360" w:lineRule="auto"/>
      <w:jc w:val="both"/>
      <w:textAlignment w:val="baseline"/>
    </w:pPr>
    <w:rPr>
      <w:sz w:val="22"/>
      <w:lang w:eastAsia="en-US"/>
    </w:rPr>
  </w:style>
  <w:style w:type="paragraph" w:customStyle="1" w:styleId="Pa6">
    <w:name w:val="Pa6"/>
    <w:basedOn w:val="Default"/>
    <w:next w:val="Default"/>
    <w:uiPriority w:val="99"/>
    <w:rsid w:val="000F14C3"/>
    <w:pPr>
      <w:adjustRightInd w:val="0"/>
      <w:spacing w:line="241" w:lineRule="atLeast"/>
    </w:pPr>
    <w:rPr>
      <w:rFonts w:ascii="AGaramond" w:hAnsi="AGaramond" w:cstheme="minorBidi"/>
      <w:color w:val="auto"/>
      <w:lang w:val="en-US" w:eastAsia="en-US"/>
    </w:rPr>
  </w:style>
  <w:style w:type="character" w:customStyle="1" w:styleId="A5">
    <w:name w:val="A5"/>
    <w:uiPriority w:val="99"/>
    <w:rsid w:val="000F14C3"/>
    <w:rPr>
      <w:rFonts w:cs="AGaramond"/>
      <w:color w:val="000000"/>
      <w:sz w:val="22"/>
      <w:szCs w:val="22"/>
    </w:rPr>
  </w:style>
  <w:style w:type="paragraph" w:customStyle="1" w:styleId="Pa2">
    <w:name w:val="Pa2"/>
    <w:basedOn w:val="Default"/>
    <w:next w:val="Default"/>
    <w:uiPriority w:val="99"/>
    <w:rsid w:val="000F14C3"/>
    <w:pPr>
      <w:adjustRightInd w:val="0"/>
      <w:spacing w:line="241" w:lineRule="atLeast"/>
    </w:pPr>
    <w:rPr>
      <w:rFonts w:ascii="AGaramond" w:hAnsi="AGaramond" w:cstheme="minorBidi"/>
      <w:color w:val="auto"/>
      <w:lang w:val="en-US" w:eastAsia="en-US"/>
    </w:rPr>
  </w:style>
  <w:style w:type="paragraph" w:customStyle="1" w:styleId="Outline">
    <w:name w:val="Outline"/>
    <w:basedOn w:val="Normal"/>
    <w:rsid w:val="000F14C3"/>
    <w:pPr>
      <w:autoSpaceDE/>
      <w:autoSpaceDN/>
      <w:spacing w:before="240"/>
    </w:pPr>
    <w:rPr>
      <w:kern w:val="28"/>
      <w:sz w:val="24"/>
      <w:lang w:val="en-US" w:eastAsia="en-US"/>
    </w:rPr>
  </w:style>
  <w:style w:type="paragraph" w:customStyle="1" w:styleId="Outline1">
    <w:name w:val="Outline1"/>
    <w:basedOn w:val="Outline"/>
    <w:next w:val="Normal"/>
    <w:rsid w:val="000F14C3"/>
    <w:pPr>
      <w:keepNext/>
      <w:tabs>
        <w:tab w:val="num" w:pos="360"/>
      </w:tabs>
      <w:ind w:left="360" w:hanging="360"/>
    </w:pPr>
  </w:style>
  <w:style w:type="paragraph" w:styleId="z-TopofForm">
    <w:name w:val="HTML Top of Form"/>
    <w:basedOn w:val="Normal"/>
    <w:next w:val="Normal"/>
    <w:link w:val="z-TopofFormChar"/>
    <w:hidden/>
    <w:uiPriority w:val="99"/>
    <w:semiHidden/>
    <w:unhideWhenUsed/>
    <w:rsid w:val="000F14C3"/>
    <w:pPr>
      <w:pBdr>
        <w:bottom w:val="single" w:sz="6" w:space="1" w:color="auto"/>
      </w:pBdr>
      <w:autoSpaceDE/>
      <w:autoSpaceDN/>
      <w:jc w:val="center"/>
    </w:pPr>
    <w:rPr>
      <w:rFonts w:ascii="Arial" w:hAnsi="Arial" w:cs="Arial"/>
      <w:vanish/>
      <w:sz w:val="16"/>
      <w:szCs w:val="16"/>
      <w:lang w:val="en-US" w:eastAsia="en-US"/>
    </w:rPr>
  </w:style>
  <w:style w:type="character" w:customStyle="1" w:styleId="z-TopofFormChar">
    <w:name w:val="z-Top of Form Char"/>
    <w:basedOn w:val="DefaultParagraphFont"/>
    <w:link w:val="z-TopofForm"/>
    <w:uiPriority w:val="99"/>
    <w:semiHidden/>
    <w:rsid w:val="000F14C3"/>
    <w:rPr>
      <w:rFonts w:ascii="Arial" w:eastAsia="Times New Roman" w:hAnsi="Arial" w:cs="Arial"/>
      <w:vanish/>
      <w:sz w:val="16"/>
      <w:szCs w:val="16"/>
      <w:lang w:val="en-US" w:eastAsia="en-US"/>
    </w:rPr>
  </w:style>
  <w:style w:type="paragraph" w:styleId="z-BottomofForm">
    <w:name w:val="HTML Bottom of Form"/>
    <w:basedOn w:val="Normal"/>
    <w:next w:val="Normal"/>
    <w:link w:val="z-BottomofFormChar"/>
    <w:hidden/>
    <w:uiPriority w:val="99"/>
    <w:semiHidden/>
    <w:unhideWhenUsed/>
    <w:rsid w:val="000F14C3"/>
    <w:pPr>
      <w:pBdr>
        <w:top w:val="single" w:sz="6" w:space="1" w:color="auto"/>
      </w:pBdr>
      <w:autoSpaceDE/>
      <w:autoSpaceDN/>
      <w:jc w:val="center"/>
    </w:pPr>
    <w:rPr>
      <w:rFonts w:ascii="Arial" w:hAnsi="Arial" w:cs="Arial"/>
      <w:vanish/>
      <w:sz w:val="16"/>
      <w:szCs w:val="16"/>
      <w:lang w:val="en-US" w:eastAsia="en-US"/>
    </w:rPr>
  </w:style>
  <w:style w:type="character" w:customStyle="1" w:styleId="z-BottomofFormChar">
    <w:name w:val="z-Bottom of Form Char"/>
    <w:basedOn w:val="DefaultParagraphFont"/>
    <w:link w:val="z-BottomofForm"/>
    <w:uiPriority w:val="99"/>
    <w:semiHidden/>
    <w:rsid w:val="000F14C3"/>
    <w:rPr>
      <w:rFonts w:ascii="Arial" w:eastAsia="Times New Roman" w:hAnsi="Arial" w:cs="Arial"/>
      <w:vanish/>
      <w:sz w:val="16"/>
      <w:szCs w:val="16"/>
      <w:lang w:val="en-US" w:eastAsia="en-US"/>
    </w:rPr>
  </w:style>
  <w:style w:type="paragraph" w:customStyle="1" w:styleId="Headline">
    <w:name w:val="Headline"/>
    <w:basedOn w:val="Heading1"/>
    <w:link w:val="HeadlineChar"/>
    <w:qFormat/>
    <w:rsid w:val="000F14C3"/>
    <w:pPr>
      <w:autoSpaceDE/>
      <w:autoSpaceDN/>
      <w:spacing w:before="360" w:after="120"/>
    </w:pPr>
    <w:rPr>
      <w:rFonts w:ascii="Arial" w:eastAsia="Times New Roman" w:hAnsi="Arial" w:cs="Arial"/>
      <w:b/>
      <w:bCs/>
      <w:color w:val="518ECB"/>
      <w:sz w:val="28"/>
      <w:szCs w:val="28"/>
    </w:rPr>
  </w:style>
  <w:style w:type="character" w:customStyle="1" w:styleId="HeadlineChar">
    <w:name w:val="Headline Char"/>
    <w:basedOn w:val="Heading1Char"/>
    <w:link w:val="Headline"/>
    <w:rsid w:val="000F14C3"/>
    <w:rPr>
      <w:rFonts w:ascii="Arial" w:eastAsia="Times New Roman" w:hAnsi="Arial" w:cs="Arial"/>
      <w:b/>
      <w:bCs/>
      <w:color w:val="518ECB"/>
      <w:sz w:val="28"/>
      <w:szCs w:val="28"/>
      <w:lang w:val="en-AU" w:eastAsia="en-GB"/>
    </w:rPr>
  </w:style>
  <w:style w:type="paragraph" w:customStyle="1" w:styleId="SchHead">
    <w:name w:val="SchHead"/>
    <w:basedOn w:val="Normal"/>
    <w:next w:val="Normal"/>
    <w:rsid w:val="000F14C3"/>
    <w:pPr>
      <w:overflowPunct w:val="0"/>
      <w:adjustRightInd w:val="0"/>
      <w:spacing w:after="240" w:line="360" w:lineRule="auto"/>
      <w:jc w:val="center"/>
      <w:textAlignment w:val="baseline"/>
    </w:pPr>
    <w:rPr>
      <w:b/>
      <w:caps/>
      <w:sz w:val="22"/>
      <w:lang w:eastAsia="en-US"/>
    </w:rPr>
  </w:style>
  <w:style w:type="character" w:customStyle="1" w:styleId="BankNormalChar">
    <w:name w:val="BankNormal Char"/>
    <w:basedOn w:val="DefaultParagraphFont"/>
    <w:link w:val="BankNormal"/>
    <w:rsid w:val="000F14C3"/>
    <w:rPr>
      <w:rFonts w:ascii="Segoe UI" w:eastAsia="Times New Roman" w:hAnsi="Segoe UI" w:cs="Times New Roman"/>
      <w:sz w:val="20"/>
      <w:szCs w:val="20"/>
      <w:lang w:val="en-US" w:eastAsia="en-US"/>
    </w:rPr>
  </w:style>
  <w:style w:type="paragraph" w:customStyle="1" w:styleId="SectionVHeader">
    <w:name w:val="Section V. Header"/>
    <w:basedOn w:val="Normal"/>
    <w:rsid w:val="000F14C3"/>
    <w:pPr>
      <w:autoSpaceDE/>
      <w:autoSpaceDN/>
      <w:jc w:val="center"/>
    </w:pPr>
    <w:rPr>
      <w:b/>
      <w:sz w:val="36"/>
      <w:szCs w:val="24"/>
      <w:lang w:eastAsia="en-US"/>
    </w:rPr>
  </w:style>
  <w:style w:type="paragraph" w:styleId="Title">
    <w:name w:val="Title"/>
    <w:basedOn w:val="Normal"/>
    <w:next w:val="Normal"/>
    <w:link w:val="TitleChar"/>
    <w:uiPriority w:val="10"/>
    <w:qFormat/>
    <w:rsid w:val="000F14C3"/>
    <w:pPr>
      <w:autoSpaceDE/>
      <w:autoSpaceDN/>
      <w:contextualSpacing/>
    </w:pPr>
    <w:rPr>
      <w:rFonts w:asciiTheme="majorHAnsi" w:eastAsiaTheme="majorEastAsia" w:hAnsiTheme="majorHAnsi" w:cstheme="majorBidi"/>
      <w:spacing w:val="-10"/>
      <w:kern w:val="28"/>
      <w:sz w:val="56"/>
      <w:szCs w:val="56"/>
      <w:lang w:val="en-US" w:eastAsia="en-US"/>
    </w:rPr>
  </w:style>
  <w:style w:type="character" w:customStyle="1" w:styleId="TitleChar">
    <w:name w:val="Title Char"/>
    <w:basedOn w:val="DefaultParagraphFont"/>
    <w:link w:val="Title"/>
    <w:uiPriority w:val="10"/>
    <w:rsid w:val="000F14C3"/>
    <w:rPr>
      <w:rFonts w:asciiTheme="majorHAnsi" w:eastAsiaTheme="majorEastAsia" w:hAnsiTheme="majorHAnsi" w:cstheme="majorBidi"/>
      <w:spacing w:val="-10"/>
      <w:kern w:val="28"/>
      <w:sz w:val="56"/>
      <w:szCs w:val="56"/>
      <w:lang w:val="en-US" w:eastAsia="en-US"/>
    </w:rPr>
  </w:style>
  <w:style w:type="paragraph" w:customStyle="1" w:styleId="Single">
    <w:name w:val="Single"/>
    <w:basedOn w:val="Normal"/>
    <w:rsid w:val="000F14C3"/>
    <w:pPr>
      <w:tabs>
        <w:tab w:val="left" w:pos="-720"/>
        <w:tab w:val="left" w:pos="0"/>
        <w:tab w:val="left" w:pos="720"/>
      </w:tabs>
      <w:suppressAutoHyphens/>
      <w:autoSpaceDE/>
      <w:autoSpaceDN/>
      <w:ind w:left="2160" w:hanging="720"/>
      <w:jc w:val="both"/>
    </w:pPr>
    <w:rPr>
      <w:spacing w:val="-2"/>
      <w:sz w:val="24"/>
      <w:lang w:eastAsia="en-US"/>
    </w:rPr>
  </w:style>
  <w:style w:type="paragraph" w:customStyle="1" w:styleId="SchHeadDes">
    <w:name w:val="SchHeadDes"/>
    <w:basedOn w:val="Normal"/>
    <w:next w:val="Normal"/>
    <w:rsid w:val="000F14C3"/>
    <w:pPr>
      <w:overflowPunct w:val="0"/>
      <w:adjustRightInd w:val="0"/>
      <w:spacing w:after="240" w:line="360" w:lineRule="auto"/>
      <w:jc w:val="center"/>
      <w:textAlignment w:val="baseline"/>
    </w:pPr>
    <w:rPr>
      <w:b/>
      <w:sz w:val="22"/>
      <w:lang w:eastAsia="en-US"/>
    </w:rPr>
  </w:style>
  <w:style w:type="paragraph" w:customStyle="1" w:styleId="Section3-Heading1">
    <w:name w:val="Section 3 - Heading 1"/>
    <w:basedOn w:val="Normal"/>
    <w:rsid w:val="000F14C3"/>
    <w:pPr>
      <w:pBdr>
        <w:bottom w:val="single" w:sz="4" w:space="1" w:color="auto"/>
      </w:pBdr>
      <w:autoSpaceDE/>
      <w:autoSpaceDN/>
      <w:spacing w:after="240"/>
      <w:jc w:val="center"/>
    </w:pPr>
    <w:rPr>
      <w:rFonts w:ascii="Times New Roman Bold" w:hAnsi="Times New Roman Bold"/>
      <w:b/>
      <w:sz w:val="32"/>
      <w:szCs w:val="24"/>
      <w:lang w:val="en-US" w:eastAsia="en-US"/>
    </w:rPr>
  </w:style>
  <w:style w:type="character" w:customStyle="1" w:styleId="UnresolvedMention1">
    <w:name w:val="Unresolved Mention1"/>
    <w:basedOn w:val="DefaultParagraphFont"/>
    <w:uiPriority w:val="99"/>
    <w:semiHidden/>
    <w:unhideWhenUsed/>
    <w:rsid w:val="000F14C3"/>
    <w:rPr>
      <w:color w:val="808080"/>
      <w:shd w:val="clear" w:color="auto" w:fill="E6E6E6"/>
    </w:rPr>
  </w:style>
  <w:style w:type="paragraph" w:customStyle="1" w:styleId="ListParagraph1">
    <w:name w:val="List Paragraph1"/>
    <w:basedOn w:val="Normal"/>
    <w:rsid w:val="000F14C3"/>
    <w:pPr>
      <w:widowControl w:val="0"/>
      <w:overflowPunct w:val="0"/>
      <w:autoSpaceDE/>
      <w:autoSpaceDN/>
      <w:adjustRightInd w:val="0"/>
      <w:spacing w:line="360" w:lineRule="auto"/>
      <w:ind w:left="720"/>
    </w:pPr>
    <w:rPr>
      <w:kern w:val="28"/>
      <w:sz w:val="22"/>
      <w:szCs w:val="24"/>
      <w:lang w:val="en-US" w:eastAsia="en-US"/>
    </w:rPr>
  </w:style>
  <w:style w:type="paragraph" w:customStyle="1" w:styleId="NormalWeb1">
    <w:name w:val="Normal (Web)1"/>
    <w:basedOn w:val="Normal"/>
    <w:rsid w:val="000F14C3"/>
    <w:pPr>
      <w:autoSpaceDE/>
      <w:autoSpaceDN/>
    </w:pPr>
    <w:rPr>
      <w:sz w:val="24"/>
      <w:szCs w:val="24"/>
      <w:lang w:val="en-US" w:eastAsia="ru-RU"/>
    </w:rPr>
  </w:style>
  <w:style w:type="paragraph" w:customStyle="1" w:styleId="DefaultText">
    <w:name w:val="Default Text"/>
    <w:basedOn w:val="Normal"/>
    <w:rsid w:val="000F14C3"/>
    <w:pPr>
      <w:widowControl w:val="0"/>
      <w:autoSpaceDE/>
      <w:autoSpaceDN/>
    </w:pPr>
    <w:rPr>
      <w:sz w:val="24"/>
      <w:lang w:eastAsia="en-US"/>
    </w:rPr>
  </w:style>
  <w:style w:type="character" w:styleId="HTMLCite">
    <w:name w:val="HTML Cite"/>
    <w:uiPriority w:val="99"/>
    <w:semiHidden/>
    <w:unhideWhenUsed/>
    <w:rsid w:val="000F14C3"/>
    <w:rPr>
      <w:i/>
      <w:iCs/>
    </w:rPr>
  </w:style>
  <w:style w:type="character" w:customStyle="1" w:styleId="normaltextrun">
    <w:name w:val="normaltextrun"/>
    <w:rsid w:val="000F14C3"/>
  </w:style>
  <w:style w:type="character" w:styleId="Mention">
    <w:name w:val="Mention"/>
    <w:basedOn w:val="DefaultParagraphFont"/>
    <w:uiPriority w:val="99"/>
    <w:unhideWhenUsed/>
    <w:rsid w:val="000F14C3"/>
    <w:rPr>
      <w:color w:val="2B579A"/>
      <w:shd w:val="clear" w:color="auto" w:fill="E1DFDD"/>
    </w:rPr>
  </w:style>
  <w:style w:type="paragraph" w:styleId="PlainText">
    <w:name w:val="Plain Text"/>
    <w:basedOn w:val="Normal"/>
    <w:link w:val="PlainTextChar"/>
    <w:uiPriority w:val="99"/>
    <w:rsid w:val="000F14C3"/>
    <w:pPr>
      <w:autoSpaceDE/>
      <w:autoSpaceDN/>
      <w:jc w:val="both"/>
    </w:pPr>
    <w:rPr>
      <w:rFonts w:ascii="Courier New" w:hAnsi="Courier New"/>
    </w:rPr>
  </w:style>
  <w:style w:type="character" w:customStyle="1" w:styleId="PlainTextChar">
    <w:name w:val="Plain Text Char"/>
    <w:basedOn w:val="DefaultParagraphFont"/>
    <w:link w:val="PlainText"/>
    <w:uiPriority w:val="99"/>
    <w:rsid w:val="000F14C3"/>
    <w:rPr>
      <w:rFonts w:ascii="Courier New" w:eastAsia="Times New Roman" w:hAnsi="Courier New" w:cs="Times New Roman"/>
      <w:sz w:val="20"/>
      <w:szCs w:val="20"/>
      <w:lang w:eastAsia="en-GB"/>
    </w:rPr>
  </w:style>
  <w:style w:type="character" w:customStyle="1" w:styleId="tabchar">
    <w:name w:val="tabchar"/>
    <w:basedOn w:val="DefaultParagraphFont"/>
    <w:rsid w:val="00B33F2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830983">
      <w:bodyDiv w:val="1"/>
      <w:marLeft w:val="0"/>
      <w:marRight w:val="0"/>
      <w:marTop w:val="0"/>
      <w:marBottom w:val="0"/>
      <w:divBdr>
        <w:top w:val="none" w:sz="0" w:space="0" w:color="auto"/>
        <w:left w:val="none" w:sz="0" w:space="0" w:color="auto"/>
        <w:bottom w:val="none" w:sz="0" w:space="0" w:color="auto"/>
        <w:right w:val="none" w:sz="0" w:space="0" w:color="auto"/>
      </w:divBdr>
    </w:div>
    <w:div w:id="153838250">
      <w:bodyDiv w:val="1"/>
      <w:marLeft w:val="0"/>
      <w:marRight w:val="0"/>
      <w:marTop w:val="0"/>
      <w:marBottom w:val="0"/>
      <w:divBdr>
        <w:top w:val="none" w:sz="0" w:space="0" w:color="auto"/>
        <w:left w:val="none" w:sz="0" w:space="0" w:color="auto"/>
        <w:bottom w:val="none" w:sz="0" w:space="0" w:color="auto"/>
        <w:right w:val="none" w:sz="0" w:space="0" w:color="auto"/>
      </w:divBdr>
      <w:divsChild>
        <w:div w:id="319846008">
          <w:marLeft w:val="0"/>
          <w:marRight w:val="0"/>
          <w:marTop w:val="0"/>
          <w:marBottom w:val="0"/>
          <w:divBdr>
            <w:top w:val="none" w:sz="0" w:space="0" w:color="auto"/>
            <w:left w:val="none" w:sz="0" w:space="0" w:color="auto"/>
            <w:bottom w:val="none" w:sz="0" w:space="0" w:color="auto"/>
            <w:right w:val="none" w:sz="0" w:space="0" w:color="auto"/>
          </w:divBdr>
          <w:divsChild>
            <w:div w:id="1003123160">
              <w:marLeft w:val="0"/>
              <w:marRight w:val="0"/>
              <w:marTop w:val="0"/>
              <w:marBottom w:val="0"/>
              <w:divBdr>
                <w:top w:val="none" w:sz="0" w:space="0" w:color="auto"/>
                <w:left w:val="none" w:sz="0" w:space="0" w:color="auto"/>
                <w:bottom w:val="none" w:sz="0" w:space="0" w:color="auto"/>
                <w:right w:val="none" w:sz="0" w:space="0" w:color="auto"/>
              </w:divBdr>
              <w:divsChild>
                <w:div w:id="19417176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7361269">
          <w:marLeft w:val="0"/>
          <w:marRight w:val="0"/>
          <w:marTop w:val="0"/>
          <w:marBottom w:val="0"/>
          <w:divBdr>
            <w:top w:val="none" w:sz="0" w:space="0" w:color="auto"/>
            <w:left w:val="none" w:sz="0" w:space="0" w:color="auto"/>
            <w:bottom w:val="none" w:sz="0" w:space="0" w:color="auto"/>
            <w:right w:val="none" w:sz="0" w:space="0" w:color="auto"/>
          </w:divBdr>
          <w:divsChild>
            <w:div w:id="825362058">
              <w:marLeft w:val="0"/>
              <w:marRight w:val="0"/>
              <w:marTop w:val="0"/>
              <w:marBottom w:val="0"/>
              <w:divBdr>
                <w:top w:val="none" w:sz="0" w:space="0" w:color="auto"/>
                <w:left w:val="none" w:sz="0" w:space="0" w:color="auto"/>
                <w:bottom w:val="none" w:sz="0" w:space="0" w:color="auto"/>
                <w:right w:val="none" w:sz="0" w:space="0" w:color="auto"/>
              </w:divBdr>
              <w:divsChild>
                <w:div w:id="1861315216">
                  <w:marLeft w:val="0"/>
                  <w:marRight w:val="0"/>
                  <w:marTop w:val="0"/>
                  <w:marBottom w:val="0"/>
                  <w:divBdr>
                    <w:top w:val="none" w:sz="0" w:space="0" w:color="auto"/>
                    <w:left w:val="none" w:sz="0" w:space="0" w:color="auto"/>
                    <w:bottom w:val="none" w:sz="0" w:space="0" w:color="auto"/>
                    <w:right w:val="none" w:sz="0" w:space="0" w:color="auto"/>
                  </w:divBdr>
                </w:div>
              </w:divsChild>
            </w:div>
            <w:div w:id="1676952030">
              <w:marLeft w:val="0"/>
              <w:marRight w:val="0"/>
              <w:marTop w:val="0"/>
              <w:marBottom w:val="0"/>
              <w:divBdr>
                <w:top w:val="none" w:sz="0" w:space="0" w:color="auto"/>
                <w:left w:val="none" w:sz="0" w:space="0" w:color="auto"/>
                <w:bottom w:val="none" w:sz="0" w:space="0" w:color="auto"/>
                <w:right w:val="none" w:sz="0" w:space="0" w:color="auto"/>
              </w:divBdr>
              <w:divsChild>
                <w:div w:id="543325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8374931">
      <w:bodyDiv w:val="1"/>
      <w:marLeft w:val="0"/>
      <w:marRight w:val="0"/>
      <w:marTop w:val="0"/>
      <w:marBottom w:val="0"/>
      <w:divBdr>
        <w:top w:val="none" w:sz="0" w:space="0" w:color="auto"/>
        <w:left w:val="none" w:sz="0" w:space="0" w:color="auto"/>
        <w:bottom w:val="none" w:sz="0" w:space="0" w:color="auto"/>
        <w:right w:val="none" w:sz="0" w:space="0" w:color="auto"/>
      </w:divBdr>
    </w:div>
    <w:div w:id="258485435">
      <w:bodyDiv w:val="1"/>
      <w:marLeft w:val="0"/>
      <w:marRight w:val="0"/>
      <w:marTop w:val="0"/>
      <w:marBottom w:val="0"/>
      <w:divBdr>
        <w:top w:val="none" w:sz="0" w:space="0" w:color="auto"/>
        <w:left w:val="none" w:sz="0" w:space="0" w:color="auto"/>
        <w:bottom w:val="none" w:sz="0" w:space="0" w:color="auto"/>
        <w:right w:val="none" w:sz="0" w:space="0" w:color="auto"/>
      </w:divBdr>
    </w:div>
    <w:div w:id="259996624">
      <w:bodyDiv w:val="1"/>
      <w:marLeft w:val="0"/>
      <w:marRight w:val="0"/>
      <w:marTop w:val="0"/>
      <w:marBottom w:val="0"/>
      <w:divBdr>
        <w:top w:val="none" w:sz="0" w:space="0" w:color="auto"/>
        <w:left w:val="none" w:sz="0" w:space="0" w:color="auto"/>
        <w:bottom w:val="none" w:sz="0" w:space="0" w:color="auto"/>
        <w:right w:val="none" w:sz="0" w:space="0" w:color="auto"/>
      </w:divBdr>
    </w:div>
    <w:div w:id="373387368">
      <w:bodyDiv w:val="1"/>
      <w:marLeft w:val="0"/>
      <w:marRight w:val="0"/>
      <w:marTop w:val="0"/>
      <w:marBottom w:val="0"/>
      <w:divBdr>
        <w:top w:val="none" w:sz="0" w:space="0" w:color="auto"/>
        <w:left w:val="none" w:sz="0" w:space="0" w:color="auto"/>
        <w:bottom w:val="none" w:sz="0" w:space="0" w:color="auto"/>
        <w:right w:val="none" w:sz="0" w:space="0" w:color="auto"/>
      </w:divBdr>
    </w:div>
    <w:div w:id="377168034">
      <w:bodyDiv w:val="1"/>
      <w:marLeft w:val="0"/>
      <w:marRight w:val="0"/>
      <w:marTop w:val="0"/>
      <w:marBottom w:val="0"/>
      <w:divBdr>
        <w:top w:val="none" w:sz="0" w:space="0" w:color="auto"/>
        <w:left w:val="none" w:sz="0" w:space="0" w:color="auto"/>
        <w:bottom w:val="none" w:sz="0" w:space="0" w:color="auto"/>
        <w:right w:val="none" w:sz="0" w:space="0" w:color="auto"/>
      </w:divBdr>
      <w:divsChild>
        <w:div w:id="1018003335">
          <w:marLeft w:val="0"/>
          <w:marRight w:val="0"/>
          <w:marTop w:val="0"/>
          <w:marBottom w:val="0"/>
          <w:divBdr>
            <w:top w:val="none" w:sz="0" w:space="0" w:color="auto"/>
            <w:left w:val="none" w:sz="0" w:space="0" w:color="auto"/>
            <w:bottom w:val="none" w:sz="0" w:space="0" w:color="auto"/>
            <w:right w:val="none" w:sz="0" w:space="0" w:color="auto"/>
          </w:divBdr>
          <w:divsChild>
            <w:div w:id="1153256201">
              <w:marLeft w:val="0"/>
              <w:marRight w:val="0"/>
              <w:marTop w:val="0"/>
              <w:marBottom w:val="0"/>
              <w:divBdr>
                <w:top w:val="none" w:sz="0" w:space="0" w:color="auto"/>
                <w:left w:val="none" w:sz="0" w:space="0" w:color="auto"/>
                <w:bottom w:val="none" w:sz="0" w:space="0" w:color="auto"/>
                <w:right w:val="none" w:sz="0" w:space="0" w:color="auto"/>
              </w:divBdr>
              <w:divsChild>
                <w:div w:id="3698450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2495274">
      <w:bodyDiv w:val="1"/>
      <w:marLeft w:val="0"/>
      <w:marRight w:val="0"/>
      <w:marTop w:val="0"/>
      <w:marBottom w:val="0"/>
      <w:divBdr>
        <w:top w:val="none" w:sz="0" w:space="0" w:color="auto"/>
        <w:left w:val="none" w:sz="0" w:space="0" w:color="auto"/>
        <w:bottom w:val="none" w:sz="0" w:space="0" w:color="auto"/>
        <w:right w:val="none" w:sz="0" w:space="0" w:color="auto"/>
      </w:divBdr>
      <w:divsChild>
        <w:div w:id="529149809">
          <w:marLeft w:val="0"/>
          <w:marRight w:val="0"/>
          <w:marTop w:val="0"/>
          <w:marBottom w:val="0"/>
          <w:divBdr>
            <w:top w:val="none" w:sz="0" w:space="0" w:color="auto"/>
            <w:left w:val="none" w:sz="0" w:space="0" w:color="auto"/>
            <w:bottom w:val="none" w:sz="0" w:space="0" w:color="auto"/>
            <w:right w:val="none" w:sz="0" w:space="0" w:color="auto"/>
          </w:divBdr>
          <w:divsChild>
            <w:div w:id="1021663956">
              <w:marLeft w:val="0"/>
              <w:marRight w:val="0"/>
              <w:marTop w:val="0"/>
              <w:marBottom w:val="0"/>
              <w:divBdr>
                <w:top w:val="none" w:sz="0" w:space="0" w:color="auto"/>
                <w:left w:val="none" w:sz="0" w:space="0" w:color="auto"/>
                <w:bottom w:val="none" w:sz="0" w:space="0" w:color="auto"/>
                <w:right w:val="none" w:sz="0" w:space="0" w:color="auto"/>
              </w:divBdr>
              <w:divsChild>
                <w:div w:id="444466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7897752">
          <w:marLeft w:val="0"/>
          <w:marRight w:val="0"/>
          <w:marTop w:val="0"/>
          <w:marBottom w:val="0"/>
          <w:divBdr>
            <w:top w:val="none" w:sz="0" w:space="0" w:color="auto"/>
            <w:left w:val="none" w:sz="0" w:space="0" w:color="auto"/>
            <w:bottom w:val="none" w:sz="0" w:space="0" w:color="auto"/>
            <w:right w:val="none" w:sz="0" w:space="0" w:color="auto"/>
          </w:divBdr>
          <w:divsChild>
            <w:div w:id="115561603">
              <w:marLeft w:val="0"/>
              <w:marRight w:val="0"/>
              <w:marTop w:val="0"/>
              <w:marBottom w:val="0"/>
              <w:divBdr>
                <w:top w:val="none" w:sz="0" w:space="0" w:color="auto"/>
                <w:left w:val="none" w:sz="0" w:space="0" w:color="auto"/>
                <w:bottom w:val="none" w:sz="0" w:space="0" w:color="auto"/>
                <w:right w:val="none" w:sz="0" w:space="0" w:color="auto"/>
              </w:divBdr>
              <w:divsChild>
                <w:div w:id="1151404770">
                  <w:marLeft w:val="0"/>
                  <w:marRight w:val="0"/>
                  <w:marTop w:val="0"/>
                  <w:marBottom w:val="0"/>
                  <w:divBdr>
                    <w:top w:val="none" w:sz="0" w:space="0" w:color="auto"/>
                    <w:left w:val="none" w:sz="0" w:space="0" w:color="auto"/>
                    <w:bottom w:val="none" w:sz="0" w:space="0" w:color="auto"/>
                    <w:right w:val="none" w:sz="0" w:space="0" w:color="auto"/>
                  </w:divBdr>
                </w:div>
              </w:divsChild>
            </w:div>
            <w:div w:id="232207016">
              <w:marLeft w:val="0"/>
              <w:marRight w:val="0"/>
              <w:marTop w:val="0"/>
              <w:marBottom w:val="0"/>
              <w:divBdr>
                <w:top w:val="none" w:sz="0" w:space="0" w:color="auto"/>
                <w:left w:val="none" w:sz="0" w:space="0" w:color="auto"/>
                <w:bottom w:val="none" w:sz="0" w:space="0" w:color="auto"/>
                <w:right w:val="none" w:sz="0" w:space="0" w:color="auto"/>
              </w:divBdr>
              <w:divsChild>
                <w:div w:id="14138139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9894355">
      <w:bodyDiv w:val="1"/>
      <w:marLeft w:val="0"/>
      <w:marRight w:val="0"/>
      <w:marTop w:val="0"/>
      <w:marBottom w:val="0"/>
      <w:divBdr>
        <w:top w:val="none" w:sz="0" w:space="0" w:color="auto"/>
        <w:left w:val="none" w:sz="0" w:space="0" w:color="auto"/>
        <w:bottom w:val="none" w:sz="0" w:space="0" w:color="auto"/>
        <w:right w:val="none" w:sz="0" w:space="0" w:color="auto"/>
      </w:divBdr>
    </w:div>
    <w:div w:id="677539901">
      <w:bodyDiv w:val="1"/>
      <w:marLeft w:val="0"/>
      <w:marRight w:val="0"/>
      <w:marTop w:val="0"/>
      <w:marBottom w:val="0"/>
      <w:divBdr>
        <w:top w:val="none" w:sz="0" w:space="0" w:color="auto"/>
        <w:left w:val="none" w:sz="0" w:space="0" w:color="auto"/>
        <w:bottom w:val="none" w:sz="0" w:space="0" w:color="auto"/>
        <w:right w:val="none" w:sz="0" w:space="0" w:color="auto"/>
      </w:divBdr>
      <w:divsChild>
        <w:div w:id="1711999885">
          <w:marLeft w:val="0"/>
          <w:marRight w:val="0"/>
          <w:marTop w:val="0"/>
          <w:marBottom w:val="0"/>
          <w:divBdr>
            <w:top w:val="none" w:sz="0" w:space="0" w:color="auto"/>
            <w:left w:val="none" w:sz="0" w:space="0" w:color="auto"/>
            <w:bottom w:val="none" w:sz="0" w:space="0" w:color="auto"/>
            <w:right w:val="none" w:sz="0" w:space="0" w:color="auto"/>
          </w:divBdr>
          <w:divsChild>
            <w:div w:id="1200051172">
              <w:marLeft w:val="0"/>
              <w:marRight w:val="0"/>
              <w:marTop w:val="0"/>
              <w:marBottom w:val="0"/>
              <w:divBdr>
                <w:top w:val="none" w:sz="0" w:space="0" w:color="auto"/>
                <w:left w:val="none" w:sz="0" w:space="0" w:color="auto"/>
                <w:bottom w:val="none" w:sz="0" w:space="0" w:color="auto"/>
                <w:right w:val="none" w:sz="0" w:space="0" w:color="auto"/>
              </w:divBdr>
              <w:divsChild>
                <w:div w:id="983697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8043240">
      <w:bodyDiv w:val="1"/>
      <w:marLeft w:val="0"/>
      <w:marRight w:val="0"/>
      <w:marTop w:val="0"/>
      <w:marBottom w:val="0"/>
      <w:divBdr>
        <w:top w:val="none" w:sz="0" w:space="0" w:color="auto"/>
        <w:left w:val="none" w:sz="0" w:space="0" w:color="auto"/>
        <w:bottom w:val="none" w:sz="0" w:space="0" w:color="auto"/>
        <w:right w:val="none" w:sz="0" w:space="0" w:color="auto"/>
      </w:divBdr>
    </w:div>
    <w:div w:id="735006982">
      <w:bodyDiv w:val="1"/>
      <w:marLeft w:val="0"/>
      <w:marRight w:val="0"/>
      <w:marTop w:val="0"/>
      <w:marBottom w:val="0"/>
      <w:divBdr>
        <w:top w:val="none" w:sz="0" w:space="0" w:color="auto"/>
        <w:left w:val="none" w:sz="0" w:space="0" w:color="auto"/>
        <w:bottom w:val="none" w:sz="0" w:space="0" w:color="auto"/>
        <w:right w:val="none" w:sz="0" w:space="0" w:color="auto"/>
      </w:divBdr>
      <w:divsChild>
        <w:div w:id="1568764260">
          <w:marLeft w:val="0"/>
          <w:marRight w:val="0"/>
          <w:marTop w:val="0"/>
          <w:marBottom w:val="0"/>
          <w:divBdr>
            <w:top w:val="none" w:sz="0" w:space="0" w:color="auto"/>
            <w:left w:val="none" w:sz="0" w:space="0" w:color="auto"/>
            <w:bottom w:val="none" w:sz="0" w:space="0" w:color="auto"/>
            <w:right w:val="none" w:sz="0" w:space="0" w:color="auto"/>
          </w:divBdr>
          <w:divsChild>
            <w:div w:id="734090762">
              <w:marLeft w:val="0"/>
              <w:marRight w:val="0"/>
              <w:marTop w:val="0"/>
              <w:marBottom w:val="0"/>
              <w:divBdr>
                <w:top w:val="none" w:sz="0" w:space="0" w:color="auto"/>
                <w:left w:val="none" w:sz="0" w:space="0" w:color="auto"/>
                <w:bottom w:val="none" w:sz="0" w:space="0" w:color="auto"/>
                <w:right w:val="none" w:sz="0" w:space="0" w:color="auto"/>
              </w:divBdr>
              <w:divsChild>
                <w:div w:id="10787437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1220441">
      <w:bodyDiv w:val="1"/>
      <w:marLeft w:val="0"/>
      <w:marRight w:val="0"/>
      <w:marTop w:val="0"/>
      <w:marBottom w:val="0"/>
      <w:divBdr>
        <w:top w:val="none" w:sz="0" w:space="0" w:color="auto"/>
        <w:left w:val="none" w:sz="0" w:space="0" w:color="auto"/>
        <w:bottom w:val="none" w:sz="0" w:space="0" w:color="auto"/>
        <w:right w:val="none" w:sz="0" w:space="0" w:color="auto"/>
      </w:divBdr>
      <w:divsChild>
        <w:div w:id="1388264787">
          <w:marLeft w:val="0"/>
          <w:marRight w:val="0"/>
          <w:marTop w:val="0"/>
          <w:marBottom w:val="0"/>
          <w:divBdr>
            <w:top w:val="none" w:sz="0" w:space="0" w:color="auto"/>
            <w:left w:val="none" w:sz="0" w:space="0" w:color="auto"/>
            <w:bottom w:val="none" w:sz="0" w:space="0" w:color="auto"/>
            <w:right w:val="none" w:sz="0" w:space="0" w:color="auto"/>
          </w:divBdr>
          <w:divsChild>
            <w:div w:id="1120761329">
              <w:marLeft w:val="0"/>
              <w:marRight w:val="0"/>
              <w:marTop w:val="0"/>
              <w:marBottom w:val="0"/>
              <w:divBdr>
                <w:top w:val="none" w:sz="0" w:space="0" w:color="auto"/>
                <w:left w:val="none" w:sz="0" w:space="0" w:color="auto"/>
                <w:bottom w:val="none" w:sz="0" w:space="0" w:color="auto"/>
                <w:right w:val="none" w:sz="0" w:space="0" w:color="auto"/>
              </w:divBdr>
              <w:divsChild>
                <w:div w:id="50546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7316499">
      <w:bodyDiv w:val="1"/>
      <w:marLeft w:val="0"/>
      <w:marRight w:val="0"/>
      <w:marTop w:val="0"/>
      <w:marBottom w:val="0"/>
      <w:divBdr>
        <w:top w:val="none" w:sz="0" w:space="0" w:color="auto"/>
        <w:left w:val="none" w:sz="0" w:space="0" w:color="auto"/>
        <w:bottom w:val="none" w:sz="0" w:space="0" w:color="auto"/>
        <w:right w:val="none" w:sz="0" w:space="0" w:color="auto"/>
      </w:divBdr>
    </w:div>
    <w:div w:id="858854340">
      <w:bodyDiv w:val="1"/>
      <w:marLeft w:val="0"/>
      <w:marRight w:val="0"/>
      <w:marTop w:val="0"/>
      <w:marBottom w:val="0"/>
      <w:divBdr>
        <w:top w:val="none" w:sz="0" w:space="0" w:color="auto"/>
        <w:left w:val="none" w:sz="0" w:space="0" w:color="auto"/>
        <w:bottom w:val="none" w:sz="0" w:space="0" w:color="auto"/>
        <w:right w:val="none" w:sz="0" w:space="0" w:color="auto"/>
      </w:divBdr>
    </w:div>
    <w:div w:id="873275806">
      <w:bodyDiv w:val="1"/>
      <w:marLeft w:val="0"/>
      <w:marRight w:val="0"/>
      <w:marTop w:val="0"/>
      <w:marBottom w:val="0"/>
      <w:divBdr>
        <w:top w:val="none" w:sz="0" w:space="0" w:color="auto"/>
        <w:left w:val="none" w:sz="0" w:space="0" w:color="auto"/>
        <w:bottom w:val="none" w:sz="0" w:space="0" w:color="auto"/>
        <w:right w:val="none" w:sz="0" w:space="0" w:color="auto"/>
      </w:divBdr>
    </w:div>
    <w:div w:id="878395672">
      <w:bodyDiv w:val="1"/>
      <w:marLeft w:val="0"/>
      <w:marRight w:val="0"/>
      <w:marTop w:val="0"/>
      <w:marBottom w:val="0"/>
      <w:divBdr>
        <w:top w:val="none" w:sz="0" w:space="0" w:color="auto"/>
        <w:left w:val="none" w:sz="0" w:space="0" w:color="auto"/>
        <w:bottom w:val="none" w:sz="0" w:space="0" w:color="auto"/>
        <w:right w:val="none" w:sz="0" w:space="0" w:color="auto"/>
      </w:divBdr>
    </w:div>
    <w:div w:id="1123311554">
      <w:bodyDiv w:val="1"/>
      <w:marLeft w:val="0"/>
      <w:marRight w:val="0"/>
      <w:marTop w:val="0"/>
      <w:marBottom w:val="0"/>
      <w:divBdr>
        <w:top w:val="none" w:sz="0" w:space="0" w:color="auto"/>
        <w:left w:val="none" w:sz="0" w:space="0" w:color="auto"/>
        <w:bottom w:val="none" w:sz="0" w:space="0" w:color="auto"/>
        <w:right w:val="none" w:sz="0" w:space="0" w:color="auto"/>
      </w:divBdr>
    </w:div>
    <w:div w:id="1141194562">
      <w:bodyDiv w:val="1"/>
      <w:marLeft w:val="0"/>
      <w:marRight w:val="0"/>
      <w:marTop w:val="0"/>
      <w:marBottom w:val="0"/>
      <w:divBdr>
        <w:top w:val="none" w:sz="0" w:space="0" w:color="auto"/>
        <w:left w:val="none" w:sz="0" w:space="0" w:color="auto"/>
        <w:bottom w:val="none" w:sz="0" w:space="0" w:color="auto"/>
        <w:right w:val="none" w:sz="0" w:space="0" w:color="auto"/>
      </w:divBdr>
    </w:div>
    <w:div w:id="1142235013">
      <w:bodyDiv w:val="1"/>
      <w:marLeft w:val="0"/>
      <w:marRight w:val="0"/>
      <w:marTop w:val="0"/>
      <w:marBottom w:val="0"/>
      <w:divBdr>
        <w:top w:val="none" w:sz="0" w:space="0" w:color="auto"/>
        <w:left w:val="none" w:sz="0" w:space="0" w:color="auto"/>
        <w:bottom w:val="none" w:sz="0" w:space="0" w:color="auto"/>
        <w:right w:val="none" w:sz="0" w:space="0" w:color="auto"/>
      </w:divBdr>
    </w:div>
    <w:div w:id="1166895189">
      <w:bodyDiv w:val="1"/>
      <w:marLeft w:val="0"/>
      <w:marRight w:val="0"/>
      <w:marTop w:val="0"/>
      <w:marBottom w:val="0"/>
      <w:divBdr>
        <w:top w:val="none" w:sz="0" w:space="0" w:color="auto"/>
        <w:left w:val="none" w:sz="0" w:space="0" w:color="auto"/>
        <w:bottom w:val="none" w:sz="0" w:space="0" w:color="auto"/>
        <w:right w:val="none" w:sz="0" w:space="0" w:color="auto"/>
      </w:divBdr>
    </w:div>
    <w:div w:id="1382944945">
      <w:bodyDiv w:val="1"/>
      <w:marLeft w:val="0"/>
      <w:marRight w:val="0"/>
      <w:marTop w:val="0"/>
      <w:marBottom w:val="0"/>
      <w:divBdr>
        <w:top w:val="none" w:sz="0" w:space="0" w:color="auto"/>
        <w:left w:val="none" w:sz="0" w:space="0" w:color="auto"/>
        <w:bottom w:val="none" w:sz="0" w:space="0" w:color="auto"/>
        <w:right w:val="none" w:sz="0" w:space="0" w:color="auto"/>
      </w:divBdr>
    </w:div>
    <w:div w:id="1400516780">
      <w:bodyDiv w:val="1"/>
      <w:marLeft w:val="0"/>
      <w:marRight w:val="0"/>
      <w:marTop w:val="0"/>
      <w:marBottom w:val="0"/>
      <w:divBdr>
        <w:top w:val="none" w:sz="0" w:space="0" w:color="auto"/>
        <w:left w:val="none" w:sz="0" w:space="0" w:color="auto"/>
        <w:bottom w:val="none" w:sz="0" w:space="0" w:color="auto"/>
        <w:right w:val="none" w:sz="0" w:space="0" w:color="auto"/>
      </w:divBdr>
      <w:divsChild>
        <w:div w:id="1854221474">
          <w:marLeft w:val="0"/>
          <w:marRight w:val="0"/>
          <w:marTop w:val="0"/>
          <w:marBottom w:val="0"/>
          <w:divBdr>
            <w:top w:val="none" w:sz="0" w:space="0" w:color="auto"/>
            <w:left w:val="none" w:sz="0" w:space="0" w:color="auto"/>
            <w:bottom w:val="none" w:sz="0" w:space="0" w:color="auto"/>
            <w:right w:val="none" w:sz="0" w:space="0" w:color="auto"/>
          </w:divBdr>
          <w:divsChild>
            <w:div w:id="477960026">
              <w:marLeft w:val="0"/>
              <w:marRight w:val="0"/>
              <w:marTop w:val="0"/>
              <w:marBottom w:val="0"/>
              <w:divBdr>
                <w:top w:val="none" w:sz="0" w:space="0" w:color="auto"/>
                <w:left w:val="none" w:sz="0" w:space="0" w:color="auto"/>
                <w:bottom w:val="none" w:sz="0" w:space="0" w:color="auto"/>
                <w:right w:val="none" w:sz="0" w:space="0" w:color="auto"/>
              </w:divBdr>
              <w:divsChild>
                <w:div w:id="1318874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655989">
      <w:bodyDiv w:val="1"/>
      <w:marLeft w:val="0"/>
      <w:marRight w:val="0"/>
      <w:marTop w:val="0"/>
      <w:marBottom w:val="0"/>
      <w:divBdr>
        <w:top w:val="none" w:sz="0" w:space="0" w:color="auto"/>
        <w:left w:val="none" w:sz="0" w:space="0" w:color="auto"/>
        <w:bottom w:val="none" w:sz="0" w:space="0" w:color="auto"/>
        <w:right w:val="none" w:sz="0" w:space="0" w:color="auto"/>
      </w:divBdr>
    </w:div>
    <w:div w:id="1451975454">
      <w:bodyDiv w:val="1"/>
      <w:marLeft w:val="0"/>
      <w:marRight w:val="0"/>
      <w:marTop w:val="0"/>
      <w:marBottom w:val="0"/>
      <w:divBdr>
        <w:top w:val="none" w:sz="0" w:space="0" w:color="auto"/>
        <w:left w:val="none" w:sz="0" w:space="0" w:color="auto"/>
        <w:bottom w:val="none" w:sz="0" w:space="0" w:color="auto"/>
        <w:right w:val="none" w:sz="0" w:space="0" w:color="auto"/>
      </w:divBdr>
    </w:div>
    <w:div w:id="1456630885">
      <w:bodyDiv w:val="1"/>
      <w:marLeft w:val="0"/>
      <w:marRight w:val="0"/>
      <w:marTop w:val="0"/>
      <w:marBottom w:val="0"/>
      <w:divBdr>
        <w:top w:val="none" w:sz="0" w:space="0" w:color="auto"/>
        <w:left w:val="none" w:sz="0" w:space="0" w:color="auto"/>
        <w:bottom w:val="none" w:sz="0" w:space="0" w:color="auto"/>
        <w:right w:val="none" w:sz="0" w:space="0" w:color="auto"/>
      </w:divBdr>
      <w:divsChild>
        <w:div w:id="2051418871">
          <w:marLeft w:val="0"/>
          <w:marRight w:val="0"/>
          <w:marTop w:val="0"/>
          <w:marBottom w:val="0"/>
          <w:divBdr>
            <w:top w:val="none" w:sz="0" w:space="0" w:color="auto"/>
            <w:left w:val="none" w:sz="0" w:space="0" w:color="auto"/>
            <w:bottom w:val="none" w:sz="0" w:space="0" w:color="auto"/>
            <w:right w:val="none" w:sz="0" w:space="0" w:color="auto"/>
          </w:divBdr>
          <w:divsChild>
            <w:div w:id="856844398">
              <w:marLeft w:val="0"/>
              <w:marRight w:val="0"/>
              <w:marTop w:val="0"/>
              <w:marBottom w:val="0"/>
              <w:divBdr>
                <w:top w:val="none" w:sz="0" w:space="0" w:color="auto"/>
                <w:left w:val="none" w:sz="0" w:space="0" w:color="auto"/>
                <w:bottom w:val="none" w:sz="0" w:space="0" w:color="auto"/>
                <w:right w:val="none" w:sz="0" w:space="0" w:color="auto"/>
              </w:divBdr>
              <w:divsChild>
                <w:div w:id="99761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2308635">
      <w:bodyDiv w:val="1"/>
      <w:marLeft w:val="0"/>
      <w:marRight w:val="0"/>
      <w:marTop w:val="0"/>
      <w:marBottom w:val="0"/>
      <w:divBdr>
        <w:top w:val="none" w:sz="0" w:space="0" w:color="auto"/>
        <w:left w:val="none" w:sz="0" w:space="0" w:color="auto"/>
        <w:bottom w:val="none" w:sz="0" w:space="0" w:color="auto"/>
        <w:right w:val="none" w:sz="0" w:space="0" w:color="auto"/>
      </w:divBdr>
    </w:div>
    <w:div w:id="1505244284">
      <w:bodyDiv w:val="1"/>
      <w:marLeft w:val="0"/>
      <w:marRight w:val="0"/>
      <w:marTop w:val="0"/>
      <w:marBottom w:val="0"/>
      <w:divBdr>
        <w:top w:val="none" w:sz="0" w:space="0" w:color="auto"/>
        <w:left w:val="none" w:sz="0" w:space="0" w:color="auto"/>
        <w:bottom w:val="none" w:sz="0" w:space="0" w:color="auto"/>
        <w:right w:val="none" w:sz="0" w:space="0" w:color="auto"/>
      </w:divBdr>
    </w:div>
    <w:div w:id="1616643795">
      <w:bodyDiv w:val="1"/>
      <w:marLeft w:val="0"/>
      <w:marRight w:val="0"/>
      <w:marTop w:val="0"/>
      <w:marBottom w:val="0"/>
      <w:divBdr>
        <w:top w:val="none" w:sz="0" w:space="0" w:color="auto"/>
        <w:left w:val="none" w:sz="0" w:space="0" w:color="auto"/>
        <w:bottom w:val="none" w:sz="0" w:space="0" w:color="auto"/>
        <w:right w:val="none" w:sz="0" w:space="0" w:color="auto"/>
      </w:divBdr>
    </w:div>
    <w:div w:id="1621063727">
      <w:bodyDiv w:val="1"/>
      <w:marLeft w:val="0"/>
      <w:marRight w:val="0"/>
      <w:marTop w:val="0"/>
      <w:marBottom w:val="0"/>
      <w:divBdr>
        <w:top w:val="none" w:sz="0" w:space="0" w:color="auto"/>
        <w:left w:val="none" w:sz="0" w:space="0" w:color="auto"/>
        <w:bottom w:val="none" w:sz="0" w:space="0" w:color="auto"/>
        <w:right w:val="none" w:sz="0" w:space="0" w:color="auto"/>
      </w:divBdr>
    </w:div>
    <w:div w:id="1841120648">
      <w:bodyDiv w:val="1"/>
      <w:marLeft w:val="0"/>
      <w:marRight w:val="0"/>
      <w:marTop w:val="0"/>
      <w:marBottom w:val="0"/>
      <w:divBdr>
        <w:top w:val="none" w:sz="0" w:space="0" w:color="auto"/>
        <w:left w:val="none" w:sz="0" w:space="0" w:color="auto"/>
        <w:bottom w:val="none" w:sz="0" w:space="0" w:color="auto"/>
        <w:right w:val="none" w:sz="0" w:space="0" w:color="auto"/>
      </w:divBdr>
    </w:div>
    <w:div w:id="1939483136">
      <w:bodyDiv w:val="1"/>
      <w:marLeft w:val="0"/>
      <w:marRight w:val="0"/>
      <w:marTop w:val="0"/>
      <w:marBottom w:val="0"/>
      <w:divBdr>
        <w:top w:val="none" w:sz="0" w:space="0" w:color="auto"/>
        <w:left w:val="none" w:sz="0" w:space="0" w:color="auto"/>
        <w:bottom w:val="none" w:sz="0" w:space="0" w:color="auto"/>
        <w:right w:val="none" w:sz="0" w:space="0" w:color="auto"/>
      </w:divBdr>
    </w:div>
    <w:div w:id="1964270685">
      <w:bodyDiv w:val="1"/>
      <w:marLeft w:val="0"/>
      <w:marRight w:val="0"/>
      <w:marTop w:val="0"/>
      <w:marBottom w:val="0"/>
      <w:divBdr>
        <w:top w:val="none" w:sz="0" w:space="0" w:color="auto"/>
        <w:left w:val="none" w:sz="0" w:space="0" w:color="auto"/>
        <w:bottom w:val="none" w:sz="0" w:space="0" w:color="auto"/>
        <w:right w:val="none" w:sz="0" w:space="0" w:color="auto"/>
      </w:divBdr>
    </w:div>
    <w:div w:id="1981378192">
      <w:bodyDiv w:val="1"/>
      <w:marLeft w:val="0"/>
      <w:marRight w:val="0"/>
      <w:marTop w:val="0"/>
      <w:marBottom w:val="0"/>
      <w:divBdr>
        <w:top w:val="none" w:sz="0" w:space="0" w:color="auto"/>
        <w:left w:val="none" w:sz="0" w:space="0" w:color="auto"/>
        <w:bottom w:val="none" w:sz="0" w:space="0" w:color="auto"/>
        <w:right w:val="none" w:sz="0" w:space="0" w:color="auto"/>
      </w:divBdr>
    </w:div>
    <w:div w:id="2016959526">
      <w:bodyDiv w:val="1"/>
      <w:marLeft w:val="0"/>
      <w:marRight w:val="0"/>
      <w:marTop w:val="0"/>
      <w:marBottom w:val="0"/>
      <w:divBdr>
        <w:top w:val="none" w:sz="0" w:space="0" w:color="auto"/>
        <w:left w:val="none" w:sz="0" w:space="0" w:color="auto"/>
        <w:bottom w:val="none" w:sz="0" w:space="0" w:color="auto"/>
        <w:right w:val="none" w:sz="0" w:space="0" w:color="auto"/>
      </w:divBdr>
    </w:div>
    <w:div w:id="21446864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www.ungm.org/Account/Registration" TargetMode="External"/></Relationships>
</file>

<file path=word/_rels/header2.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447958E5E1444085C9845FE86B0509"/>
        <w:category>
          <w:name w:val="General"/>
          <w:gallery w:val="placeholder"/>
        </w:category>
        <w:types>
          <w:type w:val="bbPlcHdr"/>
        </w:types>
        <w:behaviors>
          <w:behavior w:val="content"/>
        </w:behaviors>
        <w:guid w:val="{FFC9AF28-71A4-48B0-BD37-7FE7F52D4C78}"/>
      </w:docPartPr>
      <w:docPartBody>
        <w:p w:rsidR="00774B66" w:rsidRDefault="00D54660" w:rsidP="00D54660">
          <w:pPr>
            <w:pStyle w:val="74447958E5E1444085C9845FE86B0509"/>
          </w:pPr>
          <w:r>
            <w:rPr>
              <w:rStyle w:val="PlaceholderText"/>
              <w:rFonts w:ascii="Segoe UI" w:hAnsi="Segoe UI" w:cs="Segoe UI"/>
              <w:sz w:val="20"/>
              <w:shd w:val="clear" w:color="auto" w:fill="BFBFBF" w:themeFill="background1" w:themeFillShade="BF"/>
            </w:rPr>
            <w:t xml:space="preserve">Select </w:t>
          </w:r>
          <w:r w:rsidRPr="00B94ACA">
            <w:rPr>
              <w:rStyle w:val="PlaceholderText"/>
              <w:rFonts w:ascii="Segoe UI" w:hAnsi="Segoe UI" w:cs="Segoe UI"/>
              <w:sz w:val="20"/>
              <w:shd w:val="clear" w:color="auto" w:fill="BFBFBF" w:themeFill="background1" w:themeFillShade="BF"/>
            </w:rPr>
            <w:t>date</w:t>
          </w:r>
        </w:p>
      </w:docPartBody>
    </w:docPart>
    <w:docPart>
      <w:docPartPr>
        <w:name w:val="0368C506DAFC4259A7AB8A145F435852"/>
        <w:category>
          <w:name w:val="General"/>
          <w:gallery w:val="placeholder"/>
        </w:category>
        <w:types>
          <w:type w:val="bbPlcHdr"/>
        </w:types>
        <w:behaviors>
          <w:behavior w:val="content"/>
        </w:behaviors>
        <w:guid w:val="{38C7C730-DD80-4A2E-BF7B-E5DFCC68722F}"/>
      </w:docPartPr>
      <w:docPartBody>
        <w:p w:rsidR="00774B66" w:rsidRDefault="00D54660" w:rsidP="00D54660">
          <w:pPr>
            <w:pStyle w:val="0368C506DAFC4259A7AB8A145F435852"/>
          </w:pPr>
          <w:r w:rsidRPr="00BD32D0">
            <w:rPr>
              <w:rStyle w:val="PlaceholderText"/>
              <w:rFonts w:ascii="Segoe UI" w:hAnsi="Segoe UI" w:cs="Segoe UI"/>
              <w:sz w:val="20"/>
              <w:shd w:val="clear" w:color="auto" w:fill="BFBFBF" w:themeFill="background1" w:themeFillShade="BF"/>
            </w:rPr>
            <w:t>Select date</w:t>
          </w:r>
        </w:p>
      </w:docPartBody>
    </w:docPart>
    <w:docPart>
      <w:docPartPr>
        <w:name w:val="7EF2004CE5294A679B625DC96E06A0CC"/>
        <w:category>
          <w:name w:val="General"/>
          <w:gallery w:val="placeholder"/>
        </w:category>
        <w:types>
          <w:type w:val="bbPlcHdr"/>
        </w:types>
        <w:behaviors>
          <w:behavior w:val="content"/>
        </w:behaviors>
        <w:guid w:val="{E3BA6DBA-AD51-46C7-9C92-208AFD0970F8}"/>
      </w:docPartPr>
      <w:docPartBody>
        <w:p w:rsidR="00774B66" w:rsidRDefault="00D54660" w:rsidP="00D54660">
          <w:pPr>
            <w:pStyle w:val="7EF2004CE5294A679B625DC96E06A0CC"/>
          </w:pPr>
          <w:r w:rsidRPr="00BD32D0">
            <w:rPr>
              <w:rStyle w:val="PlaceholderText"/>
              <w:rFonts w:ascii="Segoe UI" w:hAnsi="Segoe UI" w:cs="Segoe UI"/>
              <w:sz w:val="20"/>
              <w:shd w:val="clear" w:color="auto" w:fill="BFBFBF" w:themeFill="background1" w:themeFillShade="BF"/>
            </w:rPr>
            <w:t>Select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2">
    <w:panose1 w:val="050201020105070707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Helvetica CondensedBlack">
    <w:altName w:val="Arial"/>
    <w:panose1 w:val="00000000000000000000"/>
    <w:charset w:val="00"/>
    <w:family w:val="swiss"/>
    <w:notTrueType/>
    <w:pitch w:val="variable"/>
    <w:sig w:usb0="00000003" w:usb1="00000000" w:usb2="00000000" w:usb3="00000000" w:csb0="00000001" w:csb1="00000000"/>
  </w:font>
  <w:font w:name="Lucida Grande">
    <w:altName w:val="Segoe UI"/>
    <w:charset w:val="00"/>
    <w:family w:val="swiss"/>
    <w:pitch w:val="variable"/>
    <w:sig w:usb0="00000003"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swiss"/>
    <w:notTrueType/>
    <w:pitch w:val="variable"/>
    <w:sig w:usb0="A00002AF" w:usb1="5000204B" w:usb2="00000000" w:usb3="00000000" w:csb0="0000009F" w:csb1="00000000"/>
  </w:font>
  <w:font w:name="Tw Cen MT">
    <w:panose1 w:val="020B06020201040206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AGaramond">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F1CF1"/>
    <w:rsid w:val="00002CE0"/>
    <w:rsid w:val="00005C26"/>
    <w:rsid w:val="00024D75"/>
    <w:rsid w:val="000378CA"/>
    <w:rsid w:val="00046B8F"/>
    <w:rsid w:val="00050725"/>
    <w:rsid w:val="00051686"/>
    <w:rsid w:val="000530FC"/>
    <w:rsid w:val="00076375"/>
    <w:rsid w:val="000812C5"/>
    <w:rsid w:val="000A3D13"/>
    <w:rsid w:val="000B5040"/>
    <w:rsid w:val="000C6C53"/>
    <w:rsid w:val="000D241E"/>
    <w:rsid w:val="000D3908"/>
    <w:rsid w:val="000D6194"/>
    <w:rsid w:val="000E343A"/>
    <w:rsid w:val="00120743"/>
    <w:rsid w:val="00123724"/>
    <w:rsid w:val="00124ED2"/>
    <w:rsid w:val="00131448"/>
    <w:rsid w:val="00141B92"/>
    <w:rsid w:val="00144DAB"/>
    <w:rsid w:val="00150642"/>
    <w:rsid w:val="00151A62"/>
    <w:rsid w:val="00155411"/>
    <w:rsid w:val="00164732"/>
    <w:rsid w:val="00166CAA"/>
    <w:rsid w:val="0017582C"/>
    <w:rsid w:val="00194679"/>
    <w:rsid w:val="001C012F"/>
    <w:rsid w:val="001D3E94"/>
    <w:rsid w:val="001E349E"/>
    <w:rsid w:val="001E3FE5"/>
    <w:rsid w:val="001E4511"/>
    <w:rsid w:val="0023315B"/>
    <w:rsid w:val="00236966"/>
    <w:rsid w:val="00247C0F"/>
    <w:rsid w:val="00252477"/>
    <w:rsid w:val="00260614"/>
    <w:rsid w:val="00264B5E"/>
    <w:rsid w:val="00285F99"/>
    <w:rsid w:val="00286DC2"/>
    <w:rsid w:val="002C45FF"/>
    <w:rsid w:val="002D52F8"/>
    <w:rsid w:val="002F35FC"/>
    <w:rsid w:val="0032212A"/>
    <w:rsid w:val="00337F97"/>
    <w:rsid w:val="00345031"/>
    <w:rsid w:val="0034717E"/>
    <w:rsid w:val="0036060C"/>
    <w:rsid w:val="0037556A"/>
    <w:rsid w:val="003904A2"/>
    <w:rsid w:val="003A4A04"/>
    <w:rsid w:val="003A7614"/>
    <w:rsid w:val="003B225E"/>
    <w:rsid w:val="003B6D99"/>
    <w:rsid w:val="003D58EB"/>
    <w:rsid w:val="003E66B1"/>
    <w:rsid w:val="003F42E3"/>
    <w:rsid w:val="004003C6"/>
    <w:rsid w:val="004041EC"/>
    <w:rsid w:val="004077DF"/>
    <w:rsid w:val="00421629"/>
    <w:rsid w:val="00433AFF"/>
    <w:rsid w:val="00435577"/>
    <w:rsid w:val="00444842"/>
    <w:rsid w:val="00450325"/>
    <w:rsid w:val="00450841"/>
    <w:rsid w:val="00450D6C"/>
    <w:rsid w:val="00475762"/>
    <w:rsid w:val="00480A65"/>
    <w:rsid w:val="004A0246"/>
    <w:rsid w:val="004A5BA6"/>
    <w:rsid w:val="004C0FE4"/>
    <w:rsid w:val="004E2CA4"/>
    <w:rsid w:val="004E2E17"/>
    <w:rsid w:val="004E56B1"/>
    <w:rsid w:val="00500324"/>
    <w:rsid w:val="005045D2"/>
    <w:rsid w:val="00521F0B"/>
    <w:rsid w:val="00540843"/>
    <w:rsid w:val="0054312D"/>
    <w:rsid w:val="0054644B"/>
    <w:rsid w:val="00553EDE"/>
    <w:rsid w:val="005622D3"/>
    <w:rsid w:val="0057458F"/>
    <w:rsid w:val="00594392"/>
    <w:rsid w:val="005A3A9B"/>
    <w:rsid w:val="005B71CA"/>
    <w:rsid w:val="005C66FB"/>
    <w:rsid w:val="005D6FB4"/>
    <w:rsid w:val="005E025E"/>
    <w:rsid w:val="005E49C8"/>
    <w:rsid w:val="005F05CB"/>
    <w:rsid w:val="00601ADD"/>
    <w:rsid w:val="0065540E"/>
    <w:rsid w:val="006A1B7E"/>
    <w:rsid w:val="006B0FB8"/>
    <w:rsid w:val="006B20DE"/>
    <w:rsid w:val="006C6071"/>
    <w:rsid w:val="006F1DE6"/>
    <w:rsid w:val="00710431"/>
    <w:rsid w:val="007119D3"/>
    <w:rsid w:val="00713A17"/>
    <w:rsid w:val="00730306"/>
    <w:rsid w:val="00730D37"/>
    <w:rsid w:val="0074158B"/>
    <w:rsid w:val="00742914"/>
    <w:rsid w:val="007436F7"/>
    <w:rsid w:val="00745158"/>
    <w:rsid w:val="007474DC"/>
    <w:rsid w:val="00774B66"/>
    <w:rsid w:val="00795649"/>
    <w:rsid w:val="007B0396"/>
    <w:rsid w:val="007C7C4E"/>
    <w:rsid w:val="007D4428"/>
    <w:rsid w:val="007D46A9"/>
    <w:rsid w:val="007E5AA0"/>
    <w:rsid w:val="007F0FCD"/>
    <w:rsid w:val="00852FF4"/>
    <w:rsid w:val="008705BB"/>
    <w:rsid w:val="008B54A6"/>
    <w:rsid w:val="008C4334"/>
    <w:rsid w:val="008E7BB9"/>
    <w:rsid w:val="008F1CF1"/>
    <w:rsid w:val="009107E4"/>
    <w:rsid w:val="00943CAB"/>
    <w:rsid w:val="009A6DE7"/>
    <w:rsid w:val="009B4296"/>
    <w:rsid w:val="009C0555"/>
    <w:rsid w:val="009C7581"/>
    <w:rsid w:val="009D1383"/>
    <w:rsid w:val="009D17AE"/>
    <w:rsid w:val="009E1668"/>
    <w:rsid w:val="00A008F1"/>
    <w:rsid w:val="00A079F7"/>
    <w:rsid w:val="00A3505E"/>
    <w:rsid w:val="00A50820"/>
    <w:rsid w:val="00A546AE"/>
    <w:rsid w:val="00A67026"/>
    <w:rsid w:val="00A71627"/>
    <w:rsid w:val="00A96152"/>
    <w:rsid w:val="00AA2776"/>
    <w:rsid w:val="00AB257E"/>
    <w:rsid w:val="00AE2826"/>
    <w:rsid w:val="00AF3566"/>
    <w:rsid w:val="00B05257"/>
    <w:rsid w:val="00B568D8"/>
    <w:rsid w:val="00B57584"/>
    <w:rsid w:val="00B85A4B"/>
    <w:rsid w:val="00B85B77"/>
    <w:rsid w:val="00B87FD3"/>
    <w:rsid w:val="00B9431A"/>
    <w:rsid w:val="00BC4D1E"/>
    <w:rsid w:val="00BC63DB"/>
    <w:rsid w:val="00BE2527"/>
    <w:rsid w:val="00BE7D0D"/>
    <w:rsid w:val="00BF366E"/>
    <w:rsid w:val="00C019AE"/>
    <w:rsid w:val="00C15C7D"/>
    <w:rsid w:val="00C360FE"/>
    <w:rsid w:val="00C407B9"/>
    <w:rsid w:val="00C421E8"/>
    <w:rsid w:val="00C43D60"/>
    <w:rsid w:val="00C44996"/>
    <w:rsid w:val="00C64842"/>
    <w:rsid w:val="00C65851"/>
    <w:rsid w:val="00C70FC0"/>
    <w:rsid w:val="00C72CF6"/>
    <w:rsid w:val="00C76D86"/>
    <w:rsid w:val="00C8643D"/>
    <w:rsid w:val="00CA114C"/>
    <w:rsid w:val="00CB0E76"/>
    <w:rsid w:val="00CD28F9"/>
    <w:rsid w:val="00CF1A2E"/>
    <w:rsid w:val="00CF4CE2"/>
    <w:rsid w:val="00D003CA"/>
    <w:rsid w:val="00D06E95"/>
    <w:rsid w:val="00D07A36"/>
    <w:rsid w:val="00D151C0"/>
    <w:rsid w:val="00D21D99"/>
    <w:rsid w:val="00D3672E"/>
    <w:rsid w:val="00D41802"/>
    <w:rsid w:val="00D54660"/>
    <w:rsid w:val="00D550FD"/>
    <w:rsid w:val="00D56D05"/>
    <w:rsid w:val="00D71D6C"/>
    <w:rsid w:val="00D81DED"/>
    <w:rsid w:val="00D91A83"/>
    <w:rsid w:val="00D95872"/>
    <w:rsid w:val="00D96FD8"/>
    <w:rsid w:val="00D9779F"/>
    <w:rsid w:val="00DC504E"/>
    <w:rsid w:val="00DF4CA3"/>
    <w:rsid w:val="00DF7394"/>
    <w:rsid w:val="00E11FA7"/>
    <w:rsid w:val="00E2061B"/>
    <w:rsid w:val="00E27446"/>
    <w:rsid w:val="00E461F9"/>
    <w:rsid w:val="00E46A63"/>
    <w:rsid w:val="00E57190"/>
    <w:rsid w:val="00E65B01"/>
    <w:rsid w:val="00E96D52"/>
    <w:rsid w:val="00EC55B3"/>
    <w:rsid w:val="00ED78DA"/>
    <w:rsid w:val="00EE561B"/>
    <w:rsid w:val="00EF2786"/>
    <w:rsid w:val="00EF3416"/>
    <w:rsid w:val="00EF78E2"/>
    <w:rsid w:val="00F10F48"/>
    <w:rsid w:val="00F14167"/>
    <w:rsid w:val="00F1559D"/>
    <w:rsid w:val="00F16F36"/>
    <w:rsid w:val="00F26AD6"/>
    <w:rsid w:val="00F42155"/>
    <w:rsid w:val="00F76E16"/>
    <w:rsid w:val="00F83366"/>
    <w:rsid w:val="00F87B70"/>
    <w:rsid w:val="00F90FF3"/>
    <w:rsid w:val="00F93706"/>
    <w:rsid w:val="00FA1FFA"/>
    <w:rsid w:val="00FA3031"/>
    <w:rsid w:val="00FC647E"/>
    <w:rsid w:val="00FC74A5"/>
    <w:rsid w:val="00FE3BD6"/>
    <w:rsid w:val="00FE74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rsid w:val="00D54660"/>
    <w:rPr>
      <w:color w:val="808080"/>
    </w:rPr>
  </w:style>
  <w:style w:type="paragraph" w:customStyle="1" w:styleId="74447958E5E1444085C9845FE86B0509">
    <w:name w:val="74447958E5E1444085C9845FE86B0509"/>
    <w:rsid w:val="00D54660"/>
  </w:style>
  <w:style w:type="paragraph" w:customStyle="1" w:styleId="0368C506DAFC4259A7AB8A145F435852">
    <w:name w:val="0368C506DAFC4259A7AB8A145F435852"/>
    <w:rsid w:val="00D54660"/>
  </w:style>
  <w:style w:type="paragraph" w:customStyle="1" w:styleId="7EF2004CE5294A679B625DC96E06A0CC">
    <w:name w:val="7EF2004CE5294A679B625DC96E06A0CC"/>
    <w:rsid w:val="00D5466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73f51738-d318-4883-9d64-4f0bd0ccc55e" ContentTypeId="0x0101009BA85F8052A6DA4FA3E31FF9F74C6970" PreviousValue="false"/>
</file>

<file path=customXml/item2.xml><?xml version="1.0" encoding="utf-8"?>
<?mso-contentType ?>
<customXsn xmlns="http://schemas.microsoft.com/office/2006/metadata/customXsn">
  <xsnLocation/>
  <cached>True</cached>
  <openByDefault>True</openByDefault>
  <xsnScope/>
</customXsn>
</file>

<file path=customXml/item3.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7796A61B1E6634498A2E83B67BF5BF56" ma:contentTypeVersion="48" ma:contentTypeDescription="Create a new document." ma:contentTypeScope="" ma:versionID="aeec2a38e8e1db21b13ab0c538fb12d6">
  <xsd:schema xmlns:xsd="http://www.w3.org/2001/XMLSchema" xmlns:xs="http://www.w3.org/2001/XMLSchema" xmlns:p="http://schemas.microsoft.com/office/2006/metadata/properties" xmlns:ns1="http://schemas.microsoft.com/sharepoint/v3" xmlns:ns2="ca283e0b-db31-4043-a2ef-b80661bf084a" xmlns:ns3="http://schemas.microsoft.com/sharepoint.v3" xmlns:ns4="0a833efc-99b8-4eca-9f13-f02cc17a4954" xmlns:ns5="http://schemas.microsoft.com/sharepoint/v4" xmlns:ns6="fb18954a-750b-4fa6-80c7-3fc14b6b0b49" targetNamespace="http://schemas.microsoft.com/office/2006/metadata/properties" ma:root="true" ma:fieldsID="683c72ef876d707ad20e0ea45d83e358" ns1:_="" ns2:_="" ns3:_="" ns4:_="" ns5:_="" ns6:_="">
    <xsd:import namespace="http://schemas.microsoft.com/sharepoint/v3"/>
    <xsd:import namespace="ca283e0b-db31-4043-a2ef-b80661bf084a"/>
    <xsd:import namespace="http://schemas.microsoft.com/sharepoint.v3"/>
    <xsd:import namespace="0a833efc-99b8-4eca-9f13-f02cc17a4954"/>
    <xsd:import namespace="http://schemas.microsoft.com/sharepoint/v4"/>
    <xsd:import namespace="fb18954a-750b-4fa6-80c7-3fc14b6b0b49"/>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4:MediaServiceEventHashCode" minOccurs="0"/>
                <xsd:element ref="ns1:_vti_ItemHoldRecordStatus" minOccurs="0"/>
                <xsd:element ref="ns5:IconOverlay" minOccurs="0"/>
                <xsd:element ref="ns4:MediaServiceFastMetadata" minOccurs="0"/>
                <xsd:element ref="ns1:_vti_ItemDeclaredRecord" minOccurs="0"/>
                <xsd:element ref="ns6:TaxKeywordTaxHTField" minOccurs="0"/>
                <xsd:element ref="ns4:MediaServiceMetadata" minOccurs="0"/>
                <xsd:element ref="ns6:h224043f7aa94ac6a89eb8938f333332" minOccurs="0"/>
                <xsd:element ref="ns6:i86205f93251462688be95e48841e4e6" minOccurs="0"/>
                <xsd:element ref="ns4:MediaServiceAutoKeyPoints" minOccurs="0"/>
                <xsd:element ref="ns4:MediaServiceKeyPoints" minOccurs="0"/>
                <xsd:element ref="ns4:FolderLabel" minOccurs="0"/>
                <xsd:element ref="ns4:MediaServiceLocation" minOccurs="0"/>
                <xsd:element ref="ns4:MediaServiceDateTaken" minOccurs="0"/>
                <xsd:element ref="ns4:MediaServiceAutoTags" minOccurs="0"/>
                <xsd:element ref="ns4:MediaServiceOCR" minOccurs="0"/>
                <xsd:element ref="ns4:MediaServiceGenerationTime" minOccurs="0"/>
                <xsd:element ref="ns6:SemaphoreItemMetadata" minOccurs="0"/>
                <xsd:element ref="ns4:MediaLengthInSeconds" minOccurs="0"/>
                <xsd:element ref="ns6:SharedWithUsers" minOccurs="0"/>
                <xsd:element ref="ns6:SharedWithDetails" minOccurs="0"/>
                <xsd:element ref="ns4:lcf76f155ced4ddcb4097134ff3c332f" minOccurs="0"/>
                <xsd:element ref="ns4:MediaServiceObjectDetectorVersion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31" nillable="true" ma:displayName="Hold and Record Status" ma:decimals="0" ma:description="" ma:hidden="true" ma:indexed="true" ma:internalName="_vti_ItemHoldRecordStatus" ma:readOnly="true">
      <xsd:simpleType>
        <xsd:restriction base="dms:Unknown"/>
      </xsd:simpleType>
    </xsd:element>
    <xsd:element name="_vti_ItemDeclaredRecord" ma:index="34"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4;#Denmark-1200|659a1518-a057-49e4-87e3-a15fb5fd11de"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readOnly="fals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ef917c38-acc6-47ad-b084-3a5cef0c682f}" ma:internalName="TaxCatchAllLabel" ma:readOnly="true" ma:showField="CatchAllDataLabel" ma:web="fb18954a-750b-4fa6-80c7-3fc14b6b0b49">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ef917c38-acc6-47ad-b084-3a5cef0c682f}" ma:internalName="TaxCatchAll" ma:showField="CatchAllData" ma:web="fb18954a-750b-4fa6-80c7-3fc14b6b0b49">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readOnly="false"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a833efc-99b8-4eca-9f13-f02cc17a4954" elementFormDefault="qualified">
    <xsd:import namespace="http://schemas.microsoft.com/office/2006/documentManagement/types"/>
    <xsd:import namespace="http://schemas.microsoft.com/office/infopath/2007/PartnerControls"/>
    <xsd:element name="MediaServiceEventHashCode" ma:index="30" nillable="true" ma:displayName="MediaServiceEventHashCode" ma:hidden="true" ma:internalName="MediaServiceEventHashCode" ma:readOnly="true">
      <xsd:simpleType>
        <xsd:restriction base="dms:Text"/>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AutoKeyPoints" ma:index="42" nillable="true" ma:displayName="MediaServiceAutoKeyPoints" ma:hidden="true" ma:internalName="MediaServiceAutoKeyPoints" ma:readOnly="true">
      <xsd:simpleType>
        <xsd:restriction base="dms:Note"/>
      </xsd:simpleType>
    </xsd:element>
    <xsd:element name="MediaServiceKeyPoints" ma:index="43" nillable="true" ma:displayName="KeyPoints" ma:internalName="MediaServiceKeyPoints" ma:readOnly="true">
      <xsd:simpleType>
        <xsd:restriction base="dms:Note">
          <xsd:maxLength value="255"/>
        </xsd:restriction>
      </xsd:simpleType>
    </xsd:element>
    <xsd:element name="FolderLabel" ma:index="44" nillable="true" ma:displayName="FolderLabel" ma:internalName="FolderLabel">
      <xsd:simpleType>
        <xsd:restriction base="dms:Text"/>
      </xsd:simpleType>
    </xsd:element>
    <xsd:element name="MediaServiceLocation" ma:index="45" nillable="true" ma:displayName="Location" ma:internalName="MediaServiceLocation" ma:readOnly="true">
      <xsd:simpleType>
        <xsd:restriction base="dms:Text"/>
      </xsd:simpleType>
    </xsd:element>
    <xsd:element name="MediaServiceDateTaken" ma:index="46" nillable="true" ma:displayName="MediaServiceDateTaken" ma:hidden="true" ma:internalName="MediaServiceDateTaken" ma:readOnly="true">
      <xsd:simpleType>
        <xsd:restriction base="dms:Text"/>
      </xsd:simpleType>
    </xsd:element>
    <xsd:element name="MediaServiceAutoTags" ma:index="47" nillable="true" ma:displayName="Tags" ma:internalName="MediaServiceAutoTags" ma:readOnly="true">
      <xsd:simpleType>
        <xsd:restriction base="dms:Text"/>
      </xsd:simpleType>
    </xsd:element>
    <xsd:element name="MediaServiceOCR" ma:index="48" nillable="true" ma:displayName="Extracted Text" ma:internalName="MediaServiceOCR" ma:readOnly="true">
      <xsd:simpleType>
        <xsd:restriction base="dms:Note">
          <xsd:maxLength value="255"/>
        </xsd:restriction>
      </xsd:simpleType>
    </xsd:element>
    <xsd:element name="MediaServiceGenerationTime" ma:index="49" nillable="true" ma:displayName="MediaServiceGenerationTime" ma:hidden="true" ma:internalName="MediaServiceGenerationTime" ma:readOnly="true">
      <xsd:simpleType>
        <xsd:restriction base="dms:Text"/>
      </xsd:simpleType>
    </xsd:element>
    <xsd:element name="MediaLengthInSeconds" ma:index="51" nillable="true" ma:displayName="Length (seconds)" ma:internalName="MediaLengthInSeconds" ma:readOnly="true">
      <xsd:simpleType>
        <xsd:restriction base="dms:Unknown"/>
      </xsd:simpleType>
    </xsd:element>
    <xsd:element name="lcf76f155ced4ddcb4097134ff3c332f" ma:index="55"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7" nillable="true" ma:displayName="MediaServiceSearchProperties" ma:hidden="true" ma:internalName="MediaServiceSearchProperties" ma:readOnly="true">
      <xsd:simpleType>
        <xsd:restriction base="dms:Note"/>
      </xsd:simpleType>
    </xsd:element>
    <xsd:element name="MediaServiceBillingMetadata" ma:index="5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18954a-750b-4fa6-80c7-3fc14b6b0b49" elementFormDefault="qualified">
    <xsd:import namespace="http://schemas.microsoft.com/office/2006/documentManagement/types"/>
    <xsd:import namespace="http://schemas.microsoft.com/office/infopath/2007/PartnerControls"/>
    <xsd:element name="TaxKeywordTaxHTField" ma:index="35"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h224043f7aa94ac6a89eb8938f333332" ma:index="39" nillable="true" ma:taxonomy="true" ma:internalName="h224043f7aa94ac6a89eb8938f333332" ma:taxonomyFieldName="SD_CentreUnit" ma:displayName="SD Centre and Unit" ma:fieldId="{1224043f-7aa9-4ac6-a89e-b8938f333332}" ma:taxonomyMulti="true" ma:sspId="73f51738-d318-4883-9d64-4f0bd0ccc55e" ma:termSetId="9b9b5c14-9059-428d-835b-a04b15d06be5" ma:anchorId="00000000-0000-0000-0000-000000000000" ma:open="false" ma:isKeyword="false">
      <xsd:complexType>
        <xsd:sequence>
          <xsd:element ref="pc:Terms" minOccurs="0" maxOccurs="1"/>
        </xsd:sequence>
      </xsd:complexType>
    </xsd:element>
    <xsd:element name="i86205f93251462688be95e48841e4e6" ma:index="41" nillable="true" ma:taxonomy="true" ma:internalName="i86205f93251462688be95e48841e4e6" ma:taxonomyFieldName="SD_Year" ma:displayName="SD Year" ma:fieldId="{286205f9-3251-4626-88be-95e48841e4e6}" ma:sspId="73f51738-d318-4883-9d64-4f0bd0ccc55e" ma:termSetId="284a576a-e760-4b0f-8d13-3de09bdce9ab" ma:anchorId="00000000-0000-0000-0000-000000000000" ma:open="false" ma:isKeyword="false">
      <xsd:complexType>
        <xsd:sequence>
          <xsd:element ref="pc:Terms" minOccurs="0" maxOccurs="1"/>
        </xsd:sequence>
      </xsd:complexType>
    </xsd:element>
    <xsd:element name="SemaphoreItemMetadata" ma:index="50" nillable="true" ma:displayName="Semaphore Status" ma:hidden="true" ma:internalName="SemaphoreItemMetadata">
      <xsd:simpleType>
        <xsd:restriction base="dms:Note"/>
      </xsd:simpleType>
    </xsd:element>
    <xsd:element name="SharedWithUsers" ma:index="5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properties xmlns:p="http://schemas.microsoft.com/office/2006/metadata/properties" xmlns:xsi="http://www.w3.org/2001/XMLSchema-instance" xmlns:pc="http://schemas.microsoft.com/office/infopath/2007/PartnerControls">
  <documentManagement>
    <TaxCatchAll xmlns="ca283e0b-db31-4043-a2ef-b80661bf084a">
      <Value>11</Value>
      <Value>4</Value>
      <Value>3</Value>
    </TaxCatchAll>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Denmark-1200</TermName>
          <TermId xmlns="http://schemas.microsoft.com/office/infopath/2007/PartnerControls">659a1518-a057-49e4-87e3-a15fb5fd11de</TermId>
        </TermInfo>
      </Terms>
    </ga975397408f43e4b84ec8e5a598e523>
    <TaxKeywordTaxHTField xmlns="fb18954a-750b-4fa6-80c7-3fc14b6b0b49">
      <Terms xmlns="http://schemas.microsoft.com/office/infopath/2007/PartnerControls"/>
    </TaxKeywordTaxHTField>
    <k8c968e8c72a4eda96b7e8fdbe192be2 xmlns="ca283e0b-db31-4043-a2ef-b80661bf084a">
      <Terms xmlns="http://schemas.microsoft.com/office/infopath/2007/PartnerControls"/>
    </k8c968e8c72a4eda96b7e8fdbe192be2>
    <FolderLabel xmlns="0a833efc-99b8-4eca-9f13-f02cc17a4954" xsi:nil="true"/>
    <DateTransmittedEmail xmlns="ca283e0b-db31-4043-a2ef-b80661bf084a" xsi:nil="true"/>
    <ContentStatus xmlns="ca283e0b-db31-4043-a2ef-b80661bf084a" xsi:nil="true"/>
    <i86205f93251462688be95e48841e4e6 xmlns="fb18954a-750b-4fa6-80c7-3fc14b6b0b49">
      <Terms xmlns="http://schemas.microsoft.com/office/infopath/2007/PartnerControls"/>
    </i86205f93251462688be95e48841e4e6>
    <SenderEmail xmlns="ca283e0b-db31-4043-a2ef-b80661bf084a" xsi:nil="true"/>
    <IconOverlay xmlns="http://schemas.microsoft.com/sharepoint/v4" xsi:nil="true"/>
    <ContentLanguage xmlns="ca283e0b-db31-4043-a2ef-b80661bf084a">English</ContentLanguage>
    <h6a71f3e574e4344bc34f3fc9dd20054 xmlns="ca283e0b-db31-4043-a2ef-b80661bf084a">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62fe7219-0ec3-42ac-964d-70ae5d8291bb</TermId>
        </TermInfo>
      </Terms>
    </h6a71f3e574e4344bc34f3fc9dd20054>
    <h224043f7aa94ac6a89eb8938f333332 xmlns="fb18954a-750b-4fa6-80c7-3fc14b6b0b49">
      <Terms xmlns="http://schemas.microsoft.com/office/infopath/2007/PartnerControls">
        <TermInfo xmlns="http://schemas.microsoft.com/office/infopath/2007/PartnerControls">
          <TermName xmlns="http://schemas.microsoft.com/office/infopath/2007/PartnerControls">VC</TermName>
          <TermId xmlns="http://schemas.microsoft.com/office/infopath/2007/PartnerControls">b230db73-0660-4c7b-af6f-7919df49e026</TermId>
        </TermInfo>
      </Terms>
    </h224043f7aa94ac6a89eb8938f333332>
    <CategoryDescription xmlns="http://schemas.microsoft.com/sharepoint.v3" xsi:nil="true"/>
    <RecipientsEmail xmlns="ca283e0b-db31-4043-a2ef-b80661bf084a" xsi:nil="true"/>
    <mda26ace941f4791a7314a339fee829c xmlns="ca283e0b-db31-4043-a2ef-b80661bf084a">
      <Terms xmlns="http://schemas.microsoft.com/office/infopath/2007/PartnerControls"/>
    </mda26ace941f4791a7314a339fee829c>
    <WrittenBy xmlns="ca283e0b-db31-4043-a2ef-b80661bf084a">
      <UserInfo>
        <DisplayName/>
        <AccountId xsi:nil="true"/>
        <AccountType/>
      </UserInfo>
    </WrittenBy>
    <j169e817e0ee4eb8974e6fc4a2762909 xmlns="ca283e0b-db31-4043-a2ef-b80661bf084a">
      <Terms xmlns="http://schemas.microsoft.com/office/infopath/2007/PartnerControls"/>
    </j169e817e0ee4eb8974e6fc4a2762909>
    <SemaphoreItemMetadata xmlns="fb18954a-750b-4fa6-80c7-3fc14b6b0b49" xsi:nil="true"/>
    <j048a4f9aaad4a8990a1d5e5f53cb451 xmlns="ca283e0b-db31-4043-a2ef-b80661bf084a">
      <Terms xmlns="http://schemas.microsoft.com/office/infopath/2007/PartnerControls"/>
    </j048a4f9aaad4a8990a1d5e5f53cb451>
    <lcf76f155ced4ddcb4097134ff3c332f xmlns="0a833efc-99b8-4eca-9f13-f02cc17a4954">
      <Terms xmlns="http://schemas.microsoft.com/office/infopath/2007/PartnerControls"/>
    </lcf76f155ced4ddcb4097134ff3c332f>
    <SharedWithUsers xmlns="fb18954a-750b-4fa6-80c7-3fc14b6b0b49">
      <UserInfo>
        <DisplayName>Jane Pfeiffer</DisplayName>
        <AccountId>47</AccountId>
        <AccountType/>
      </UserInfo>
    </SharedWithUsers>
  </documentManagement>
</p:properties>
</file>

<file path=customXml/itemProps1.xml><?xml version="1.0" encoding="utf-8"?>
<ds:datastoreItem xmlns:ds="http://schemas.openxmlformats.org/officeDocument/2006/customXml" ds:itemID="{9CD16766-07E5-4CCB-8B5B-47BC7C9F7C9F}">
  <ds:schemaRefs>
    <ds:schemaRef ds:uri="Microsoft.SharePoint.Taxonomy.ContentTypeSync"/>
  </ds:schemaRefs>
</ds:datastoreItem>
</file>

<file path=customXml/itemProps2.xml><?xml version="1.0" encoding="utf-8"?>
<ds:datastoreItem xmlns:ds="http://schemas.openxmlformats.org/officeDocument/2006/customXml" ds:itemID="{28632563-27C5-4F45-8AE3-B0B826B4FD4F}">
  <ds:schemaRefs>
    <ds:schemaRef ds:uri="http://schemas.microsoft.com/office/2006/metadata/customXsn"/>
  </ds:schemaRefs>
</ds:datastoreItem>
</file>

<file path=customXml/itemProps3.xml><?xml version="1.0" encoding="utf-8"?>
<ds:datastoreItem xmlns:ds="http://schemas.openxmlformats.org/officeDocument/2006/customXml" ds:itemID="{41E79EF0-9F28-4677-A7C7-BB5B356315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http://schemas.microsoft.com/sharepoint.v3"/>
    <ds:schemaRef ds:uri="0a833efc-99b8-4eca-9f13-f02cc17a4954"/>
    <ds:schemaRef ds:uri="http://schemas.microsoft.com/sharepoint/v4"/>
    <ds:schemaRef ds:uri="fb18954a-750b-4fa6-80c7-3fc14b6b0b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CF7B7C4-6CEB-4F45-8B5D-00D43FC4F6EE}">
  <ds:schemaRefs>
    <ds:schemaRef ds:uri="http://schemas.microsoft.com/sharepoint/events"/>
  </ds:schemaRefs>
</ds:datastoreItem>
</file>

<file path=customXml/itemProps5.xml><?xml version="1.0" encoding="utf-8"?>
<ds:datastoreItem xmlns:ds="http://schemas.openxmlformats.org/officeDocument/2006/customXml" ds:itemID="{642531B9-8712-403A-8FC0-E0525006A57C}">
  <ds:schemaRefs>
    <ds:schemaRef ds:uri="http://schemas.microsoft.com/sharepoint/v3/contenttype/forms"/>
  </ds:schemaRefs>
</ds:datastoreItem>
</file>

<file path=customXml/itemProps6.xml><?xml version="1.0" encoding="utf-8"?>
<ds:datastoreItem xmlns:ds="http://schemas.openxmlformats.org/officeDocument/2006/customXml" ds:itemID="{89B2608C-088E-486C-A995-5A2FE77228E4}">
  <ds:schemaRefs>
    <ds:schemaRef ds:uri="http://schemas.openxmlformats.org/officeDocument/2006/bibliography"/>
  </ds:schemaRefs>
</ds:datastoreItem>
</file>

<file path=customXml/itemProps7.xml><?xml version="1.0" encoding="utf-8"?>
<ds:datastoreItem xmlns:ds="http://schemas.openxmlformats.org/officeDocument/2006/customXml" ds:itemID="{FA1A353D-F0DD-4782-9EAC-C44382FDEADE}">
  <ds:schemaRefs>
    <ds:schemaRef ds:uri="http://schemas.microsoft.com/office/2006/metadata/properties"/>
    <ds:schemaRef ds:uri="http://schemas.microsoft.com/office/infopath/2007/PartnerControls"/>
    <ds:schemaRef ds:uri="ca283e0b-db31-4043-a2ef-b80661bf084a"/>
    <ds:schemaRef ds:uri="fb18954a-750b-4fa6-80c7-3fc14b6b0b49"/>
    <ds:schemaRef ds:uri="0a833efc-99b8-4eca-9f13-f02cc17a4954"/>
    <ds:schemaRef ds:uri="http://schemas.microsoft.com/sharepoint/v4"/>
    <ds:schemaRef ds:uri="http://schemas.microsoft.com/sharepoint.v3"/>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2</TotalTime>
  <Pages>18</Pages>
  <Words>3996</Words>
  <Characters>22782</Characters>
  <Application>Microsoft Office Word</Application>
  <DocSecurity>0</DocSecurity>
  <Lines>189</Lines>
  <Paragraphs>53</Paragraphs>
  <ScaleCrop>false</ScaleCrop>
  <Company>UNICEF</Company>
  <LinksUpToDate>false</LinksUpToDate>
  <CharactersWithSpaces>26725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Luis Alberto Ortega Salazar</dc:creator>
  <cp:keywords/>
  <dc:description/>
  <cp:lastModifiedBy>Luis Alberto Ortega Salazar</cp:lastModifiedBy>
  <cp:revision>3</cp:revision>
  <cp:lastPrinted>2017-11-30T14:35:00Z</cp:lastPrinted>
  <dcterms:created xsi:type="dcterms:W3CDTF">2026-07-27T13:17:00Z</dcterms:created>
  <dcterms:modified xsi:type="dcterms:W3CDTF">2026-07-27T13:18:00Z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0x0101009BA85F8052A6DA4FA3E31FF9F74C6970007796A61B1E6634498A2E83B67BF5BF56</vt:lpwstr>
  </property>
  <property fmtid="{D5CDD505-2E9C-101B-9397-08002B2CF9AE}" pid="3" name="SD_CentreUnit">
    <vt:lpwstr>11;#VC|b230db73-0660-4c7b-af6f-7919df49e026</vt:lpwstr>
  </property>
  <property fmtid="{D5CDD505-2E9C-101B-9397-08002B2CF9AE}" pid="4" name="TaxKeyword">
    <vt:lpwstr/>
  </property>
  <property fmtid="{D5CDD505-2E9C-101B-9397-08002B2CF9AE}" pid="5" name="Topic">
    <vt:lpwstr>3;#n/a|62fe7219-0ec3-42ac-964d-70ae5d8291bb</vt:lpwstr>
  </property>
  <property fmtid="{D5CDD505-2E9C-101B-9397-08002B2CF9AE}" pid="6" name="OfficeDivision">
    <vt:lpwstr>4;#Denmark-1200|659a1518-a057-49e4-87e3-a15fb5fd11de</vt:lpwstr>
  </property>
  <property fmtid="{D5CDD505-2E9C-101B-9397-08002B2CF9AE}" pid="7" name="SD_Year">
    <vt:lpwstr/>
  </property>
  <property fmtid="{D5CDD505-2E9C-101B-9397-08002B2CF9AE}" pid="8" name="DocumentType">
    <vt:lpwstr/>
  </property>
  <property fmtid="{D5CDD505-2E9C-101B-9397-08002B2CF9AE}" pid="9" name="GeographicScope">
    <vt:lpwstr/>
  </property>
  <property fmtid="{D5CDD505-2E9C-101B-9397-08002B2CF9AE}" pid="10" name="SystemDTAC">
    <vt:lpwstr/>
  </property>
  <property fmtid="{D5CDD505-2E9C-101B-9397-08002B2CF9AE}" pid="11" name="CriticalForLongTermRetention">
    <vt:lpwstr/>
  </property>
  <property fmtid="{D5CDD505-2E9C-101B-9397-08002B2CF9AE}" pid="12" name="MediaServiceImageTags">
    <vt:lpwstr/>
  </property>
</Properties>
</file>